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16"/>
  </p:notesMasterIdLst>
  <p:sldIdLst>
    <p:sldId id="256" r:id="rId2"/>
    <p:sldId id="257" r:id="rId3"/>
    <p:sldId id="258" r:id="rId4"/>
    <p:sldId id="259" r:id="rId5"/>
    <p:sldId id="260" r:id="rId6"/>
    <p:sldId id="261" r:id="rId7"/>
    <p:sldId id="262" r:id="rId8"/>
    <p:sldId id="263" r:id="rId9"/>
    <p:sldId id="266" r:id="rId10"/>
    <p:sldId id="267" r:id="rId11"/>
    <p:sldId id="265" r:id="rId12"/>
    <p:sldId id="264"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158DE-61BB-4E69-9B57-521E15507DF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0C8066D-ADD4-4497-B6A9-828C5D658020}">
      <dgm:prSet/>
      <dgm:spPr/>
      <dgm:t>
        <a:bodyPr/>
        <a:lstStyle/>
        <a:p>
          <a:r>
            <a:rPr lang="en-US"/>
            <a:t>Review: 2</a:t>
          </a:r>
        </a:p>
      </dgm:t>
    </dgm:pt>
    <dgm:pt modelId="{19D4ACC1-E417-4A9A-918D-DBD08E5BD7C9}" type="parTrans" cxnId="{931E9258-30E7-4256-AC3B-6E25BE727B69}">
      <dgm:prSet/>
      <dgm:spPr/>
      <dgm:t>
        <a:bodyPr/>
        <a:lstStyle/>
        <a:p>
          <a:endParaRPr lang="en-US"/>
        </a:p>
      </dgm:t>
    </dgm:pt>
    <dgm:pt modelId="{26E3B91C-90B1-40A8-B0F4-8680BD56E24B}" type="sibTrans" cxnId="{931E9258-30E7-4256-AC3B-6E25BE727B69}">
      <dgm:prSet/>
      <dgm:spPr/>
      <dgm:t>
        <a:bodyPr/>
        <a:lstStyle/>
        <a:p>
          <a:endParaRPr lang="en-US"/>
        </a:p>
      </dgm:t>
    </dgm:pt>
    <dgm:pt modelId="{0229174C-DE7F-49FA-8956-9E6582DE8CC2}">
      <dgm:prSet/>
      <dgm:spPr/>
      <dgm:t>
        <a:bodyPr/>
        <a:lstStyle/>
        <a:p>
          <a:r>
            <a:rPr lang="en-US"/>
            <a:t>Title </a:t>
          </a:r>
        </a:p>
      </dgm:t>
    </dgm:pt>
    <dgm:pt modelId="{B25C1B24-1F3E-4B17-8E5A-AF873D60DEAA}" type="parTrans" cxnId="{BF124956-83EF-4E6E-9F63-125487F06EC4}">
      <dgm:prSet/>
      <dgm:spPr/>
      <dgm:t>
        <a:bodyPr/>
        <a:lstStyle/>
        <a:p>
          <a:endParaRPr lang="en-US"/>
        </a:p>
      </dgm:t>
    </dgm:pt>
    <dgm:pt modelId="{479A577E-21A2-48E1-AD37-DFA2B0E479B3}" type="sibTrans" cxnId="{BF124956-83EF-4E6E-9F63-125487F06EC4}">
      <dgm:prSet/>
      <dgm:spPr/>
      <dgm:t>
        <a:bodyPr/>
        <a:lstStyle/>
        <a:p>
          <a:endParaRPr lang="en-US"/>
        </a:p>
      </dgm:t>
    </dgm:pt>
    <dgm:pt modelId="{F0D672F8-3FAE-431A-8A7C-3B2FDF1CD127}">
      <dgm:prSet/>
      <dgm:spPr/>
      <dgm:t>
        <a:bodyPr/>
        <a:lstStyle/>
        <a:p>
          <a:r>
            <a:rPr lang="en-US"/>
            <a:t>Abstract</a:t>
          </a:r>
        </a:p>
      </dgm:t>
    </dgm:pt>
    <dgm:pt modelId="{CE0D0238-7A60-47F4-8D37-18CA7F4BE8F7}" type="parTrans" cxnId="{99318F6D-57BD-4B49-BDA8-4DE71FCBFC57}">
      <dgm:prSet/>
      <dgm:spPr/>
      <dgm:t>
        <a:bodyPr/>
        <a:lstStyle/>
        <a:p>
          <a:endParaRPr lang="en-US"/>
        </a:p>
      </dgm:t>
    </dgm:pt>
    <dgm:pt modelId="{B29AAD29-2123-45B9-912B-0CF8A0B86E88}" type="sibTrans" cxnId="{99318F6D-57BD-4B49-BDA8-4DE71FCBFC57}">
      <dgm:prSet/>
      <dgm:spPr/>
      <dgm:t>
        <a:bodyPr/>
        <a:lstStyle/>
        <a:p>
          <a:endParaRPr lang="en-US"/>
        </a:p>
      </dgm:t>
    </dgm:pt>
    <dgm:pt modelId="{F65E754C-7F60-44EA-8922-CFA1143FA625}">
      <dgm:prSet/>
      <dgm:spPr/>
      <dgm:t>
        <a:bodyPr/>
        <a:lstStyle/>
        <a:p>
          <a:r>
            <a:rPr lang="en-US"/>
            <a:t>Problem statement </a:t>
          </a:r>
        </a:p>
      </dgm:t>
    </dgm:pt>
    <dgm:pt modelId="{127F8094-E260-4B67-9206-CE3034E9A470}" type="parTrans" cxnId="{F1716028-7AA9-45C2-988E-C59B69A4A418}">
      <dgm:prSet/>
      <dgm:spPr/>
      <dgm:t>
        <a:bodyPr/>
        <a:lstStyle/>
        <a:p>
          <a:endParaRPr lang="en-US"/>
        </a:p>
      </dgm:t>
    </dgm:pt>
    <dgm:pt modelId="{84D1DE53-45A5-44AD-BF06-D2F6D9D629BD}" type="sibTrans" cxnId="{F1716028-7AA9-45C2-988E-C59B69A4A418}">
      <dgm:prSet/>
      <dgm:spPr/>
      <dgm:t>
        <a:bodyPr/>
        <a:lstStyle/>
        <a:p>
          <a:endParaRPr lang="en-US"/>
        </a:p>
      </dgm:t>
    </dgm:pt>
    <dgm:pt modelId="{C9F48BBB-A0F2-4F1B-AC39-D112F341D732}">
      <dgm:prSet/>
      <dgm:spPr/>
      <dgm:t>
        <a:bodyPr/>
        <a:lstStyle/>
        <a:p>
          <a:r>
            <a:rPr lang="en-US"/>
            <a:t>Process Flow Diagram</a:t>
          </a:r>
        </a:p>
      </dgm:t>
    </dgm:pt>
    <dgm:pt modelId="{9834996E-F062-4455-9602-6410BE0EE9E1}" type="parTrans" cxnId="{1EEEDA87-27F1-49A9-9254-B0570BF23495}">
      <dgm:prSet/>
      <dgm:spPr/>
      <dgm:t>
        <a:bodyPr/>
        <a:lstStyle/>
        <a:p>
          <a:endParaRPr lang="en-US"/>
        </a:p>
      </dgm:t>
    </dgm:pt>
    <dgm:pt modelId="{BAF39891-6B8F-47BF-81E0-A6AA3DAC0D02}" type="sibTrans" cxnId="{1EEEDA87-27F1-49A9-9254-B0570BF23495}">
      <dgm:prSet/>
      <dgm:spPr/>
      <dgm:t>
        <a:bodyPr/>
        <a:lstStyle/>
        <a:p>
          <a:endParaRPr lang="en-US"/>
        </a:p>
      </dgm:t>
    </dgm:pt>
    <dgm:pt modelId="{9DC15ECE-A86C-4AA9-881F-08343684C81F}">
      <dgm:prSet/>
      <dgm:spPr/>
      <dgm:t>
        <a:bodyPr/>
        <a:lstStyle/>
        <a:p>
          <a:r>
            <a:rPr lang="en-US"/>
            <a:t>Modules </a:t>
          </a:r>
        </a:p>
      </dgm:t>
    </dgm:pt>
    <dgm:pt modelId="{F51A15EC-247A-4F6C-8288-75A22FCDCB27}" type="parTrans" cxnId="{9FC58C01-550B-463F-83B9-5D931DB60923}">
      <dgm:prSet/>
      <dgm:spPr/>
      <dgm:t>
        <a:bodyPr/>
        <a:lstStyle/>
        <a:p>
          <a:endParaRPr lang="en-US"/>
        </a:p>
      </dgm:t>
    </dgm:pt>
    <dgm:pt modelId="{DE4AA469-E938-4940-9063-9002F0D46202}" type="sibTrans" cxnId="{9FC58C01-550B-463F-83B9-5D931DB60923}">
      <dgm:prSet/>
      <dgm:spPr/>
      <dgm:t>
        <a:bodyPr/>
        <a:lstStyle/>
        <a:p>
          <a:endParaRPr lang="en-US"/>
        </a:p>
      </dgm:t>
    </dgm:pt>
    <dgm:pt modelId="{3D82A794-FCA9-4566-83FB-9392D5462FCA}">
      <dgm:prSet/>
      <dgm:spPr/>
      <dgm:t>
        <a:bodyPr/>
        <a:lstStyle/>
        <a:p>
          <a:r>
            <a:rPr lang="en-US"/>
            <a:t>Prototype Design – One Page </a:t>
          </a:r>
        </a:p>
      </dgm:t>
    </dgm:pt>
    <dgm:pt modelId="{0433F35B-0C50-47C1-B5CC-D86C8A98E841}" type="parTrans" cxnId="{BDC2CD0E-4EA9-4CBB-B044-88094921F4B0}">
      <dgm:prSet/>
      <dgm:spPr/>
      <dgm:t>
        <a:bodyPr/>
        <a:lstStyle/>
        <a:p>
          <a:endParaRPr lang="en-US"/>
        </a:p>
      </dgm:t>
    </dgm:pt>
    <dgm:pt modelId="{F32641BD-5B98-4D0C-9D9C-98CC1A67A28C}" type="sibTrans" cxnId="{BDC2CD0E-4EA9-4CBB-B044-88094921F4B0}">
      <dgm:prSet/>
      <dgm:spPr/>
      <dgm:t>
        <a:bodyPr/>
        <a:lstStyle/>
        <a:p>
          <a:endParaRPr lang="en-US"/>
        </a:p>
      </dgm:t>
    </dgm:pt>
    <dgm:pt modelId="{145286C2-1ECE-4656-AAC2-82061F6925DC}">
      <dgm:prSet/>
      <dgm:spPr/>
      <dgm:t>
        <a:bodyPr/>
        <a:lstStyle/>
        <a:p>
          <a:r>
            <a:rPr lang="en-US"/>
            <a:t>Complete Front-end Design </a:t>
          </a:r>
        </a:p>
      </dgm:t>
    </dgm:pt>
    <dgm:pt modelId="{0067071E-97C5-41C0-BA2C-65030F0DE0F8}" type="parTrans" cxnId="{6066C595-4891-468F-9926-6023F050C3AD}">
      <dgm:prSet/>
      <dgm:spPr/>
      <dgm:t>
        <a:bodyPr/>
        <a:lstStyle/>
        <a:p>
          <a:endParaRPr lang="en-US"/>
        </a:p>
      </dgm:t>
    </dgm:pt>
    <dgm:pt modelId="{859E1608-2953-41F0-8FB7-1A76F493AC7F}" type="sibTrans" cxnId="{6066C595-4891-468F-9926-6023F050C3AD}">
      <dgm:prSet/>
      <dgm:spPr/>
      <dgm:t>
        <a:bodyPr/>
        <a:lstStyle/>
        <a:p>
          <a:endParaRPr lang="en-US"/>
        </a:p>
      </dgm:t>
    </dgm:pt>
    <dgm:pt modelId="{4C8C8D5B-F6C5-403D-BECE-19E0D0ABF3A0}">
      <dgm:prSet/>
      <dgm:spPr/>
      <dgm:t>
        <a:bodyPr/>
        <a:lstStyle/>
        <a:p>
          <a:r>
            <a:rPr lang="en-US"/>
            <a:t>Database Design and Details</a:t>
          </a:r>
        </a:p>
      </dgm:t>
    </dgm:pt>
    <dgm:pt modelId="{FFDF6985-0C3D-4AEF-A5A9-CE93D592601A}" type="parTrans" cxnId="{4DCFC75B-F2A8-4C16-B5C9-25376D2C4D64}">
      <dgm:prSet/>
      <dgm:spPr/>
      <dgm:t>
        <a:bodyPr/>
        <a:lstStyle/>
        <a:p>
          <a:endParaRPr lang="en-US"/>
        </a:p>
      </dgm:t>
    </dgm:pt>
    <dgm:pt modelId="{CB9D864A-21FD-4C6C-A10C-DE816526CAE1}" type="sibTrans" cxnId="{4DCFC75B-F2A8-4C16-B5C9-25376D2C4D64}">
      <dgm:prSet/>
      <dgm:spPr/>
      <dgm:t>
        <a:bodyPr/>
        <a:lstStyle/>
        <a:p>
          <a:endParaRPr lang="en-US"/>
        </a:p>
      </dgm:t>
    </dgm:pt>
    <dgm:pt modelId="{8EEC7B47-2538-45DE-ADD5-D0A45ACA4395}" type="pres">
      <dgm:prSet presAssocID="{D8B158DE-61BB-4E69-9B57-521E15507DF0}" presName="linear" presStyleCnt="0">
        <dgm:presLayoutVars>
          <dgm:animLvl val="lvl"/>
          <dgm:resizeHandles val="exact"/>
        </dgm:presLayoutVars>
      </dgm:prSet>
      <dgm:spPr/>
    </dgm:pt>
    <dgm:pt modelId="{9A139119-8D24-4EEF-9674-6BDDF1C27F96}" type="pres">
      <dgm:prSet presAssocID="{E0C8066D-ADD4-4497-B6A9-828C5D658020}" presName="parentText" presStyleLbl="node1" presStyleIdx="0" presStyleCnt="1">
        <dgm:presLayoutVars>
          <dgm:chMax val="0"/>
          <dgm:bulletEnabled val="1"/>
        </dgm:presLayoutVars>
      </dgm:prSet>
      <dgm:spPr/>
    </dgm:pt>
    <dgm:pt modelId="{255E2618-B1ED-4C3D-85A1-333D61E5B4A0}" type="pres">
      <dgm:prSet presAssocID="{E0C8066D-ADD4-4497-B6A9-828C5D658020}" presName="childText" presStyleLbl="revTx" presStyleIdx="0" presStyleCnt="1">
        <dgm:presLayoutVars>
          <dgm:bulletEnabled val="1"/>
        </dgm:presLayoutVars>
      </dgm:prSet>
      <dgm:spPr/>
    </dgm:pt>
  </dgm:ptLst>
  <dgm:cxnLst>
    <dgm:cxn modelId="{9FC58C01-550B-463F-83B9-5D931DB60923}" srcId="{E0C8066D-ADD4-4497-B6A9-828C5D658020}" destId="{9DC15ECE-A86C-4AA9-881F-08343684C81F}" srcOrd="4" destOrd="0" parTransId="{F51A15EC-247A-4F6C-8288-75A22FCDCB27}" sibTransId="{DE4AA469-E938-4940-9063-9002F0D46202}"/>
    <dgm:cxn modelId="{CBC2630E-328F-46FD-BB43-A4D8AC0B83C0}" type="presOf" srcId="{F65E754C-7F60-44EA-8922-CFA1143FA625}" destId="{255E2618-B1ED-4C3D-85A1-333D61E5B4A0}" srcOrd="0" destOrd="2" presId="urn:microsoft.com/office/officeart/2005/8/layout/vList2"/>
    <dgm:cxn modelId="{BDC2CD0E-4EA9-4CBB-B044-88094921F4B0}" srcId="{E0C8066D-ADD4-4497-B6A9-828C5D658020}" destId="{3D82A794-FCA9-4566-83FB-9392D5462FCA}" srcOrd="5" destOrd="0" parTransId="{0433F35B-0C50-47C1-B5CC-D86C8A98E841}" sibTransId="{F32641BD-5B98-4D0C-9D9C-98CC1A67A28C}"/>
    <dgm:cxn modelId="{F7D57810-07C0-455C-B79F-2C436BD10165}" type="presOf" srcId="{D8B158DE-61BB-4E69-9B57-521E15507DF0}" destId="{8EEC7B47-2538-45DE-ADD5-D0A45ACA4395}" srcOrd="0" destOrd="0" presId="urn:microsoft.com/office/officeart/2005/8/layout/vList2"/>
    <dgm:cxn modelId="{F1716028-7AA9-45C2-988E-C59B69A4A418}" srcId="{E0C8066D-ADD4-4497-B6A9-828C5D658020}" destId="{F65E754C-7F60-44EA-8922-CFA1143FA625}" srcOrd="2" destOrd="0" parTransId="{127F8094-E260-4B67-9206-CE3034E9A470}" sibTransId="{84D1DE53-45A5-44AD-BF06-D2F6D9D629BD}"/>
    <dgm:cxn modelId="{4DCFC75B-F2A8-4C16-B5C9-25376D2C4D64}" srcId="{E0C8066D-ADD4-4497-B6A9-828C5D658020}" destId="{4C8C8D5B-F6C5-403D-BECE-19E0D0ABF3A0}" srcOrd="7" destOrd="0" parTransId="{FFDF6985-0C3D-4AEF-A5A9-CE93D592601A}" sibTransId="{CB9D864A-21FD-4C6C-A10C-DE816526CAE1}"/>
    <dgm:cxn modelId="{6C4F295F-1175-43B4-AB2C-A8A4ACFBDAC1}" type="presOf" srcId="{F0D672F8-3FAE-431A-8A7C-3B2FDF1CD127}" destId="{255E2618-B1ED-4C3D-85A1-333D61E5B4A0}" srcOrd="0" destOrd="1" presId="urn:microsoft.com/office/officeart/2005/8/layout/vList2"/>
    <dgm:cxn modelId="{7D049444-6567-4B11-A489-3B6E2B3250F0}" type="presOf" srcId="{3D82A794-FCA9-4566-83FB-9392D5462FCA}" destId="{255E2618-B1ED-4C3D-85A1-333D61E5B4A0}" srcOrd="0" destOrd="5" presId="urn:microsoft.com/office/officeart/2005/8/layout/vList2"/>
    <dgm:cxn modelId="{AA328868-0B56-4CD6-8600-E2C746C9B200}" type="presOf" srcId="{C9F48BBB-A0F2-4F1B-AC39-D112F341D732}" destId="{255E2618-B1ED-4C3D-85A1-333D61E5B4A0}" srcOrd="0" destOrd="3" presId="urn:microsoft.com/office/officeart/2005/8/layout/vList2"/>
    <dgm:cxn modelId="{99318F6D-57BD-4B49-BDA8-4DE71FCBFC57}" srcId="{E0C8066D-ADD4-4497-B6A9-828C5D658020}" destId="{F0D672F8-3FAE-431A-8A7C-3B2FDF1CD127}" srcOrd="1" destOrd="0" parTransId="{CE0D0238-7A60-47F4-8D37-18CA7F4BE8F7}" sibTransId="{B29AAD29-2123-45B9-912B-0CF8A0B86E88}"/>
    <dgm:cxn modelId="{B6987550-144D-4713-A037-F89BFE1C081E}" type="presOf" srcId="{145286C2-1ECE-4656-AAC2-82061F6925DC}" destId="{255E2618-B1ED-4C3D-85A1-333D61E5B4A0}" srcOrd="0" destOrd="6" presId="urn:microsoft.com/office/officeart/2005/8/layout/vList2"/>
    <dgm:cxn modelId="{FF595854-83BC-47F7-B54E-2FE6FF9FF3B0}" type="presOf" srcId="{4C8C8D5B-F6C5-403D-BECE-19E0D0ABF3A0}" destId="{255E2618-B1ED-4C3D-85A1-333D61E5B4A0}" srcOrd="0" destOrd="7" presId="urn:microsoft.com/office/officeart/2005/8/layout/vList2"/>
    <dgm:cxn modelId="{BF124956-83EF-4E6E-9F63-125487F06EC4}" srcId="{E0C8066D-ADD4-4497-B6A9-828C5D658020}" destId="{0229174C-DE7F-49FA-8956-9E6582DE8CC2}" srcOrd="0" destOrd="0" parTransId="{B25C1B24-1F3E-4B17-8E5A-AF873D60DEAA}" sibTransId="{479A577E-21A2-48E1-AD37-DFA2B0E479B3}"/>
    <dgm:cxn modelId="{2F636958-10DE-41EE-857E-9877D1BF405F}" type="presOf" srcId="{9DC15ECE-A86C-4AA9-881F-08343684C81F}" destId="{255E2618-B1ED-4C3D-85A1-333D61E5B4A0}" srcOrd="0" destOrd="4" presId="urn:microsoft.com/office/officeart/2005/8/layout/vList2"/>
    <dgm:cxn modelId="{931E9258-30E7-4256-AC3B-6E25BE727B69}" srcId="{D8B158DE-61BB-4E69-9B57-521E15507DF0}" destId="{E0C8066D-ADD4-4497-B6A9-828C5D658020}" srcOrd="0" destOrd="0" parTransId="{19D4ACC1-E417-4A9A-918D-DBD08E5BD7C9}" sibTransId="{26E3B91C-90B1-40A8-B0F4-8680BD56E24B}"/>
    <dgm:cxn modelId="{1EEEDA87-27F1-49A9-9254-B0570BF23495}" srcId="{E0C8066D-ADD4-4497-B6A9-828C5D658020}" destId="{C9F48BBB-A0F2-4F1B-AC39-D112F341D732}" srcOrd="3" destOrd="0" parTransId="{9834996E-F062-4455-9602-6410BE0EE9E1}" sibTransId="{BAF39891-6B8F-47BF-81E0-A6AA3DAC0D02}"/>
    <dgm:cxn modelId="{301E6988-67B2-4507-A4FF-3105B4799858}" type="presOf" srcId="{0229174C-DE7F-49FA-8956-9E6582DE8CC2}" destId="{255E2618-B1ED-4C3D-85A1-333D61E5B4A0}" srcOrd="0" destOrd="0" presId="urn:microsoft.com/office/officeart/2005/8/layout/vList2"/>
    <dgm:cxn modelId="{9E313495-4C79-469A-828F-8C3B44C05C7B}" type="presOf" srcId="{E0C8066D-ADD4-4497-B6A9-828C5D658020}" destId="{9A139119-8D24-4EEF-9674-6BDDF1C27F96}" srcOrd="0" destOrd="0" presId="urn:microsoft.com/office/officeart/2005/8/layout/vList2"/>
    <dgm:cxn modelId="{6066C595-4891-468F-9926-6023F050C3AD}" srcId="{E0C8066D-ADD4-4497-B6A9-828C5D658020}" destId="{145286C2-1ECE-4656-AAC2-82061F6925DC}" srcOrd="6" destOrd="0" parTransId="{0067071E-97C5-41C0-BA2C-65030F0DE0F8}" sibTransId="{859E1608-2953-41F0-8FB7-1A76F493AC7F}"/>
    <dgm:cxn modelId="{FB206328-35F2-4061-A7D5-2196570C99E5}" type="presParOf" srcId="{8EEC7B47-2538-45DE-ADD5-D0A45ACA4395}" destId="{9A139119-8D24-4EEF-9674-6BDDF1C27F96}" srcOrd="0" destOrd="0" presId="urn:microsoft.com/office/officeart/2005/8/layout/vList2"/>
    <dgm:cxn modelId="{E7B4C011-2FCD-4B64-8DFF-1CAA9857981D}" type="presParOf" srcId="{8EEC7B47-2538-45DE-ADD5-D0A45ACA4395}" destId="{255E2618-B1ED-4C3D-85A1-333D61E5B4A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B1D481-AFF9-4247-BB5B-4D2E8551CDD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A06B40C-34C6-449B-9CC5-CF03602F9206}">
      <dgm:prSet/>
      <dgm:spPr/>
      <dgm:t>
        <a:bodyPr/>
        <a:lstStyle/>
        <a:p>
          <a:r>
            <a:rPr lang="en-IN" dirty="0"/>
            <a:t>Web Designing</a:t>
          </a:r>
          <a:endParaRPr lang="en-US" dirty="0"/>
        </a:p>
      </dgm:t>
    </dgm:pt>
    <dgm:pt modelId="{49E5EA08-4326-47D8-8134-FB8394678B35}" type="parTrans" cxnId="{68BC834F-9E00-4E19-B776-294D982D4AF1}">
      <dgm:prSet/>
      <dgm:spPr/>
      <dgm:t>
        <a:bodyPr/>
        <a:lstStyle/>
        <a:p>
          <a:endParaRPr lang="en-US"/>
        </a:p>
      </dgm:t>
    </dgm:pt>
    <dgm:pt modelId="{369A2109-A5E8-4DBD-AF79-60DBA0F2C15C}" type="sibTrans" cxnId="{68BC834F-9E00-4E19-B776-294D982D4AF1}">
      <dgm:prSet/>
      <dgm:spPr/>
      <dgm:t>
        <a:bodyPr/>
        <a:lstStyle/>
        <a:p>
          <a:endParaRPr lang="en-US"/>
        </a:p>
      </dgm:t>
    </dgm:pt>
    <dgm:pt modelId="{19B5E6D3-D5A6-4727-9899-A430221A80E2}">
      <dgm:prSet/>
      <dgm:spPr/>
      <dgm:t>
        <a:bodyPr/>
        <a:lstStyle/>
        <a:p>
          <a:r>
            <a:rPr lang="en-IN" dirty="0"/>
            <a:t>Client-Side Processing and Scripting </a:t>
          </a:r>
          <a:endParaRPr lang="en-US" dirty="0"/>
        </a:p>
      </dgm:t>
    </dgm:pt>
    <dgm:pt modelId="{8594FB85-124F-42B8-B395-754924C167D3}" type="parTrans" cxnId="{E4B6F5A1-18F5-432A-89ED-011589D033D7}">
      <dgm:prSet/>
      <dgm:spPr/>
      <dgm:t>
        <a:bodyPr/>
        <a:lstStyle/>
        <a:p>
          <a:endParaRPr lang="en-US"/>
        </a:p>
      </dgm:t>
    </dgm:pt>
    <dgm:pt modelId="{4CDD817F-D559-4B78-A159-BD6E2731BBA0}" type="sibTrans" cxnId="{E4B6F5A1-18F5-432A-89ED-011589D033D7}">
      <dgm:prSet/>
      <dgm:spPr/>
      <dgm:t>
        <a:bodyPr/>
        <a:lstStyle/>
        <a:p>
          <a:endParaRPr lang="en-US"/>
        </a:p>
      </dgm:t>
    </dgm:pt>
    <dgm:pt modelId="{F8290061-93E0-45CC-9175-468245D0EF37}">
      <dgm:prSet/>
      <dgm:spPr/>
      <dgm:t>
        <a:bodyPr/>
        <a:lstStyle/>
        <a:p>
          <a:r>
            <a:rPr lang="en-IN"/>
            <a:t>Server-side processing using Servlets</a:t>
          </a:r>
          <a:endParaRPr lang="en-US"/>
        </a:p>
      </dgm:t>
    </dgm:pt>
    <dgm:pt modelId="{5D446606-DA03-4EAF-920B-1B5FE1814E2D}" type="parTrans" cxnId="{A175A869-AC2E-47B8-A12D-CD17ABDEAA2C}">
      <dgm:prSet/>
      <dgm:spPr/>
      <dgm:t>
        <a:bodyPr/>
        <a:lstStyle/>
        <a:p>
          <a:endParaRPr lang="en-US"/>
        </a:p>
      </dgm:t>
    </dgm:pt>
    <dgm:pt modelId="{D493904C-FC6E-4731-90F7-4AEEE18B30A2}" type="sibTrans" cxnId="{A175A869-AC2E-47B8-A12D-CD17ABDEAA2C}">
      <dgm:prSet/>
      <dgm:spPr/>
      <dgm:t>
        <a:bodyPr/>
        <a:lstStyle/>
        <a:p>
          <a:endParaRPr lang="en-US"/>
        </a:p>
      </dgm:t>
    </dgm:pt>
    <dgm:pt modelId="{2779E767-0A2D-4253-95AD-5CB183EEBA4C}">
      <dgm:prSet/>
      <dgm:spPr/>
      <dgm:t>
        <a:bodyPr/>
        <a:lstStyle/>
        <a:p>
          <a:r>
            <a:rPr lang="en-IN"/>
            <a:t>Server-side processing using Jsp </a:t>
          </a:r>
          <a:endParaRPr lang="en-US"/>
        </a:p>
      </dgm:t>
    </dgm:pt>
    <dgm:pt modelId="{D74C3EDE-2252-47AC-9002-8D542A4A2E47}" type="parTrans" cxnId="{E444A3DA-0973-4694-8210-F096BB2E6E5C}">
      <dgm:prSet/>
      <dgm:spPr/>
      <dgm:t>
        <a:bodyPr/>
        <a:lstStyle/>
        <a:p>
          <a:endParaRPr lang="en-US"/>
        </a:p>
      </dgm:t>
    </dgm:pt>
    <dgm:pt modelId="{4FF2468F-3419-4CB9-BCAD-0D01098D41C6}" type="sibTrans" cxnId="{E444A3DA-0973-4694-8210-F096BB2E6E5C}">
      <dgm:prSet/>
      <dgm:spPr/>
      <dgm:t>
        <a:bodyPr/>
        <a:lstStyle/>
        <a:p>
          <a:endParaRPr lang="en-US"/>
        </a:p>
      </dgm:t>
    </dgm:pt>
    <dgm:pt modelId="{1A2EBC88-AFCA-4BED-A644-46CB2BF214A6}">
      <dgm:prSet/>
      <dgm:spPr/>
      <dgm:t>
        <a:bodyPr/>
        <a:lstStyle/>
        <a:p>
          <a:r>
            <a:rPr lang="en-IN"/>
            <a:t>PHP and XML (directives and scripting, etc.) </a:t>
          </a:r>
          <a:endParaRPr lang="en-US"/>
        </a:p>
      </dgm:t>
    </dgm:pt>
    <dgm:pt modelId="{943813FA-9A0A-4643-AFF6-016190677AB6}" type="parTrans" cxnId="{28AFC9D1-2961-4B8A-A3DC-87D5432A14E5}">
      <dgm:prSet/>
      <dgm:spPr/>
      <dgm:t>
        <a:bodyPr/>
        <a:lstStyle/>
        <a:p>
          <a:endParaRPr lang="en-US"/>
        </a:p>
      </dgm:t>
    </dgm:pt>
    <dgm:pt modelId="{3FEE78F9-2537-4D46-98C6-A0A5B6AD5807}" type="sibTrans" cxnId="{28AFC9D1-2961-4B8A-A3DC-87D5432A14E5}">
      <dgm:prSet/>
      <dgm:spPr/>
      <dgm:t>
        <a:bodyPr/>
        <a:lstStyle/>
        <a:p>
          <a:endParaRPr lang="en-US"/>
        </a:p>
      </dgm:t>
    </dgm:pt>
    <dgm:pt modelId="{45DBC118-88DD-4C10-90B5-1BE1F1373898}">
      <dgm:prSet/>
      <dgm:spPr/>
      <dgm:t>
        <a:bodyPr/>
        <a:lstStyle/>
        <a:p>
          <a:r>
            <a:rPr lang="en-IN"/>
            <a:t>Recent Trends in Internet or Survey process</a:t>
          </a:r>
          <a:endParaRPr lang="en-US"/>
        </a:p>
      </dgm:t>
    </dgm:pt>
    <dgm:pt modelId="{E1B2B0BF-2C9C-4A86-A35B-404C2C621199}" type="parTrans" cxnId="{3C0345C9-C275-46FE-A482-54E0B3486AAC}">
      <dgm:prSet/>
      <dgm:spPr/>
      <dgm:t>
        <a:bodyPr/>
        <a:lstStyle/>
        <a:p>
          <a:endParaRPr lang="en-US"/>
        </a:p>
      </dgm:t>
    </dgm:pt>
    <dgm:pt modelId="{207338DE-E2C2-4688-AC35-5221322383FD}" type="sibTrans" cxnId="{3C0345C9-C275-46FE-A482-54E0B3486AAC}">
      <dgm:prSet/>
      <dgm:spPr/>
      <dgm:t>
        <a:bodyPr/>
        <a:lstStyle/>
        <a:p>
          <a:endParaRPr lang="en-US"/>
        </a:p>
      </dgm:t>
    </dgm:pt>
    <dgm:pt modelId="{A509CA99-DFC1-4083-814D-767217D13E0D}">
      <dgm:prSet/>
      <dgm:spPr/>
      <dgm:t>
        <a:bodyPr/>
        <a:lstStyle/>
        <a:p>
          <a:r>
            <a:rPr lang="en-IN"/>
            <a:t>Nodejs with npm and Reactjs</a:t>
          </a:r>
          <a:endParaRPr lang="en-US"/>
        </a:p>
      </dgm:t>
    </dgm:pt>
    <dgm:pt modelId="{74AD57D4-125F-4A43-A24A-DA6FBCC84BE3}" type="parTrans" cxnId="{FCEA22A5-EF47-47C8-8D2A-53429A6C65F8}">
      <dgm:prSet/>
      <dgm:spPr/>
      <dgm:t>
        <a:bodyPr/>
        <a:lstStyle/>
        <a:p>
          <a:endParaRPr lang="en-US"/>
        </a:p>
      </dgm:t>
    </dgm:pt>
    <dgm:pt modelId="{803E1A58-940F-4689-9D8E-B8BB20003AE1}" type="sibTrans" cxnId="{FCEA22A5-EF47-47C8-8D2A-53429A6C65F8}">
      <dgm:prSet/>
      <dgm:spPr/>
      <dgm:t>
        <a:bodyPr/>
        <a:lstStyle/>
        <a:p>
          <a:endParaRPr lang="en-US"/>
        </a:p>
      </dgm:t>
    </dgm:pt>
    <dgm:pt modelId="{87382E99-B461-479F-8DF6-3CD65D5AFBAB}" type="pres">
      <dgm:prSet presAssocID="{8CB1D481-AFF9-4247-BB5B-4D2E8551CDD4}" presName="diagram" presStyleCnt="0">
        <dgm:presLayoutVars>
          <dgm:dir/>
          <dgm:resizeHandles val="exact"/>
        </dgm:presLayoutVars>
      </dgm:prSet>
      <dgm:spPr/>
    </dgm:pt>
    <dgm:pt modelId="{7426C829-47BA-4756-B369-DFE2DA29849E}" type="pres">
      <dgm:prSet presAssocID="{6A06B40C-34C6-449B-9CC5-CF03602F9206}" presName="node" presStyleLbl="node1" presStyleIdx="0" presStyleCnt="7">
        <dgm:presLayoutVars>
          <dgm:bulletEnabled val="1"/>
        </dgm:presLayoutVars>
      </dgm:prSet>
      <dgm:spPr/>
    </dgm:pt>
    <dgm:pt modelId="{8E5C9D1D-E822-4864-9EB9-054477ED8F64}" type="pres">
      <dgm:prSet presAssocID="{369A2109-A5E8-4DBD-AF79-60DBA0F2C15C}" presName="sibTrans" presStyleCnt="0"/>
      <dgm:spPr/>
    </dgm:pt>
    <dgm:pt modelId="{5611A0C9-DBBA-4CD1-AA24-991CF6145309}" type="pres">
      <dgm:prSet presAssocID="{19B5E6D3-D5A6-4727-9899-A430221A80E2}" presName="node" presStyleLbl="node1" presStyleIdx="1" presStyleCnt="7">
        <dgm:presLayoutVars>
          <dgm:bulletEnabled val="1"/>
        </dgm:presLayoutVars>
      </dgm:prSet>
      <dgm:spPr/>
    </dgm:pt>
    <dgm:pt modelId="{0B806384-B3E5-4EEA-9F62-2BC79542C5BA}" type="pres">
      <dgm:prSet presAssocID="{4CDD817F-D559-4B78-A159-BD6E2731BBA0}" presName="sibTrans" presStyleCnt="0"/>
      <dgm:spPr/>
    </dgm:pt>
    <dgm:pt modelId="{33968255-8BDC-49C6-A653-9DEB3BCC8308}" type="pres">
      <dgm:prSet presAssocID="{F8290061-93E0-45CC-9175-468245D0EF37}" presName="node" presStyleLbl="node1" presStyleIdx="2" presStyleCnt="7">
        <dgm:presLayoutVars>
          <dgm:bulletEnabled val="1"/>
        </dgm:presLayoutVars>
      </dgm:prSet>
      <dgm:spPr/>
    </dgm:pt>
    <dgm:pt modelId="{006D2356-225C-4FCE-AC5D-A83DC2AA89F5}" type="pres">
      <dgm:prSet presAssocID="{D493904C-FC6E-4731-90F7-4AEEE18B30A2}" presName="sibTrans" presStyleCnt="0"/>
      <dgm:spPr/>
    </dgm:pt>
    <dgm:pt modelId="{01F2BC25-5E81-4D66-AD10-554C69C0F421}" type="pres">
      <dgm:prSet presAssocID="{2779E767-0A2D-4253-95AD-5CB183EEBA4C}" presName="node" presStyleLbl="node1" presStyleIdx="3" presStyleCnt="7">
        <dgm:presLayoutVars>
          <dgm:bulletEnabled val="1"/>
        </dgm:presLayoutVars>
      </dgm:prSet>
      <dgm:spPr/>
    </dgm:pt>
    <dgm:pt modelId="{0C804023-F8C8-4D0D-BE4E-23AB0A69EB65}" type="pres">
      <dgm:prSet presAssocID="{4FF2468F-3419-4CB9-BCAD-0D01098D41C6}" presName="sibTrans" presStyleCnt="0"/>
      <dgm:spPr/>
    </dgm:pt>
    <dgm:pt modelId="{4607C5AE-272D-4CDE-9201-FFDFBB0A3A5F}" type="pres">
      <dgm:prSet presAssocID="{1A2EBC88-AFCA-4BED-A644-46CB2BF214A6}" presName="node" presStyleLbl="node1" presStyleIdx="4" presStyleCnt="7">
        <dgm:presLayoutVars>
          <dgm:bulletEnabled val="1"/>
        </dgm:presLayoutVars>
      </dgm:prSet>
      <dgm:spPr/>
    </dgm:pt>
    <dgm:pt modelId="{75E379FA-13D3-4D47-A271-18128DC606BF}" type="pres">
      <dgm:prSet presAssocID="{3FEE78F9-2537-4D46-98C6-A0A5B6AD5807}" presName="sibTrans" presStyleCnt="0"/>
      <dgm:spPr/>
    </dgm:pt>
    <dgm:pt modelId="{062DFDF3-7AA6-462E-99FB-3967E61E7665}" type="pres">
      <dgm:prSet presAssocID="{45DBC118-88DD-4C10-90B5-1BE1F1373898}" presName="node" presStyleLbl="node1" presStyleIdx="5" presStyleCnt="7">
        <dgm:presLayoutVars>
          <dgm:bulletEnabled val="1"/>
        </dgm:presLayoutVars>
      </dgm:prSet>
      <dgm:spPr/>
    </dgm:pt>
    <dgm:pt modelId="{D20376BC-B496-45AA-BBB2-D2A5C6398F4D}" type="pres">
      <dgm:prSet presAssocID="{207338DE-E2C2-4688-AC35-5221322383FD}" presName="sibTrans" presStyleCnt="0"/>
      <dgm:spPr/>
    </dgm:pt>
    <dgm:pt modelId="{A001E709-9239-49A6-B62C-14F16A48FC6C}" type="pres">
      <dgm:prSet presAssocID="{A509CA99-DFC1-4083-814D-767217D13E0D}" presName="node" presStyleLbl="node1" presStyleIdx="6" presStyleCnt="7">
        <dgm:presLayoutVars>
          <dgm:bulletEnabled val="1"/>
        </dgm:presLayoutVars>
      </dgm:prSet>
      <dgm:spPr/>
    </dgm:pt>
  </dgm:ptLst>
  <dgm:cxnLst>
    <dgm:cxn modelId="{74F78B35-D181-49FF-B37E-339D55D6B972}" type="presOf" srcId="{2779E767-0A2D-4253-95AD-5CB183EEBA4C}" destId="{01F2BC25-5E81-4D66-AD10-554C69C0F421}" srcOrd="0" destOrd="0" presId="urn:microsoft.com/office/officeart/2005/8/layout/default"/>
    <dgm:cxn modelId="{4782BA68-6583-4135-9CF3-2132ADA8A806}" type="presOf" srcId="{19B5E6D3-D5A6-4727-9899-A430221A80E2}" destId="{5611A0C9-DBBA-4CD1-AA24-991CF6145309}" srcOrd="0" destOrd="0" presId="urn:microsoft.com/office/officeart/2005/8/layout/default"/>
    <dgm:cxn modelId="{A175A869-AC2E-47B8-A12D-CD17ABDEAA2C}" srcId="{8CB1D481-AFF9-4247-BB5B-4D2E8551CDD4}" destId="{F8290061-93E0-45CC-9175-468245D0EF37}" srcOrd="2" destOrd="0" parTransId="{5D446606-DA03-4EAF-920B-1B5FE1814E2D}" sibTransId="{D493904C-FC6E-4731-90F7-4AEEE18B30A2}"/>
    <dgm:cxn modelId="{B4011D4B-2D88-476E-BF6D-392E188CCCFA}" type="presOf" srcId="{45DBC118-88DD-4C10-90B5-1BE1F1373898}" destId="{062DFDF3-7AA6-462E-99FB-3967E61E7665}" srcOrd="0" destOrd="0" presId="urn:microsoft.com/office/officeart/2005/8/layout/default"/>
    <dgm:cxn modelId="{0141734F-837E-468A-8616-2BFAA489AE38}" type="presOf" srcId="{A509CA99-DFC1-4083-814D-767217D13E0D}" destId="{A001E709-9239-49A6-B62C-14F16A48FC6C}" srcOrd="0" destOrd="0" presId="urn:microsoft.com/office/officeart/2005/8/layout/default"/>
    <dgm:cxn modelId="{68BC834F-9E00-4E19-B776-294D982D4AF1}" srcId="{8CB1D481-AFF9-4247-BB5B-4D2E8551CDD4}" destId="{6A06B40C-34C6-449B-9CC5-CF03602F9206}" srcOrd="0" destOrd="0" parTransId="{49E5EA08-4326-47D8-8134-FB8394678B35}" sibTransId="{369A2109-A5E8-4DBD-AF79-60DBA0F2C15C}"/>
    <dgm:cxn modelId="{A6DCEA56-84BC-4186-B004-E5EEEA88579C}" type="presOf" srcId="{8CB1D481-AFF9-4247-BB5B-4D2E8551CDD4}" destId="{87382E99-B461-479F-8DF6-3CD65D5AFBAB}" srcOrd="0" destOrd="0" presId="urn:microsoft.com/office/officeart/2005/8/layout/default"/>
    <dgm:cxn modelId="{CC77069B-56B7-4FB6-AAD7-672EB08B0635}" type="presOf" srcId="{1A2EBC88-AFCA-4BED-A644-46CB2BF214A6}" destId="{4607C5AE-272D-4CDE-9201-FFDFBB0A3A5F}" srcOrd="0" destOrd="0" presId="urn:microsoft.com/office/officeart/2005/8/layout/default"/>
    <dgm:cxn modelId="{E4B6F5A1-18F5-432A-89ED-011589D033D7}" srcId="{8CB1D481-AFF9-4247-BB5B-4D2E8551CDD4}" destId="{19B5E6D3-D5A6-4727-9899-A430221A80E2}" srcOrd="1" destOrd="0" parTransId="{8594FB85-124F-42B8-B395-754924C167D3}" sibTransId="{4CDD817F-D559-4B78-A159-BD6E2731BBA0}"/>
    <dgm:cxn modelId="{FCEA22A5-EF47-47C8-8D2A-53429A6C65F8}" srcId="{8CB1D481-AFF9-4247-BB5B-4D2E8551CDD4}" destId="{A509CA99-DFC1-4083-814D-767217D13E0D}" srcOrd="6" destOrd="0" parTransId="{74AD57D4-125F-4A43-A24A-DA6FBCC84BE3}" sibTransId="{803E1A58-940F-4689-9D8E-B8BB20003AE1}"/>
    <dgm:cxn modelId="{B03075B3-B144-4A90-8D9C-1E4BA60FA419}" type="presOf" srcId="{F8290061-93E0-45CC-9175-468245D0EF37}" destId="{33968255-8BDC-49C6-A653-9DEB3BCC8308}" srcOrd="0" destOrd="0" presId="urn:microsoft.com/office/officeart/2005/8/layout/default"/>
    <dgm:cxn modelId="{3C0345C9-C275-46FE-A482-54E0B3486AAC}" srcId="{8CB1D481-AFF9-4247-BB5B-4D2E8551CDD4}" destId="{45DBC118-88DD-4C10-90B5-1BE1F1373898}" srcOrd="5" destOrd="0" parTransId="{E1B2B0BF-2C9C-4A86-A35B-404C2C621199}" sibTransId="{207338DE-E2C2-4688-AC35-5221322383FD}"/>
    <dgm:cxn modelId="{28AFC9D1-2961-4B8A-A3DC-87D5432A14E5}" srcId="{8CB1D481-AFF9-4247-BB5B-4D2E8551CDD4}" destId="{1A2EBC88-AFCA-4BED-A644-46CB2BF214A6}" srcOrd="4" destOrd="0" parTransId="{943813FA-9A0A-4643-AFF6-016190677AB6}" sibTransId="{3FEE78F9-2537-4D46-98C6-A0A5B6AD5807}"/>
    <dgm:cxn modelId="{1DD875D3-6433-4BD4-AA39-10DC413C516E}" type="presOf" srcId="{6A06B40C-34C6-449B-9CC5-CF03602F9206}" destId="{7426C829-47BA-4756-B369-DFE2DA29849E}" srcOrd="0" destOrd="0" presId="urn:microsoft.com/office/officeart/2005/8/layout/default"/>
    <dgm:cxn modelId="{E444A3DA-0973-4694-8210-F096BB2E6E5C}" srcId="{8CB1D481-AFF9-4247-BB5B-4D2E8551CDD4}" destId="{2779E767-0A2D-4253-95AD-5CB183EEBA4C}" srcOrd="3" destOrd="0" parTransId="{D74C3EDE-2252-47AC-9002-8D542A4A2E47}" sibTransId="{4FF2468F-3419-4CB9-BCAD-0D01098D41C6}"/>
    <dgm:cxn modelId="{D14266A1-1008-45CB-910F-C3DB0CC5EFBD}" type="presParOf" srcId="{87382E99-B461-479F-8DF6-3CD65D5AFBAB}" destId="{7426C829-47BA-4756-B369-DFE2DA29849E}" srcOrd="0" destOrd="0" presId="urn:microsoft.com/office/officeart/2005/8/layout/default"/>
    <dgm:cxn modelId="{D315EE5E-C517-4B06-93E8-E09C99B32709}" type="presParOf" srcId="{87382E99-B461-479F-8DF6-3CD65D5AFBAB}" destId="{8E5C9D1D-E822-4864-9EB9-054477ED8F64}" srcOrd="1" destOrd="0" presId="urn:microsoft.com/office/officeart/2005/8/layout/default"/>
    <dgm:cxn modelId="{66E164F6-7E69-4305-B79B-9848406F82E8}" type="presParOf" srcId="{87382E99-B461-479F-8DF6-3CD65D5AFBAB}" destId="{5611A0C9-DBBA-4CD1-AA24-991CF6145309}" srcOrd="2" destOrd="0" presId="urn:microsoft.com/office/officeart/2005/8/layout/default"/>
    <dgm:cxn modelId="{A81BA1EF-9441-483D-89BB-9A56824E8E25}" type="presParOf" srcId="{87382E99-B461-479F-8DF6-3CD65D5AFBAB}" destId="{0B806384-B3E5-4EEA-9F62-2BC79542C5BA}" srcOrd="3" destOrd="0" presId="urn:microsoft.com/office/officeart/2005/8/layout/default"/>
    <dgm:cxn modelId="{BE9D3B2E-440B-4D5F-AFAC-B38BFD900DC9}" type="presParOf" srcId="{87382E99-B461-479F-8DF6-3CD65D5AFBAB}" destId="{33968255-8BDC-49C6-A653-9DEB3BCC8308}" srcOrd="4" destOrd="0" presId="urn:microsoft.com/office/officeart/2005/8/layout/default"/>
    <dgm:cxn modelId="{0AB67046-F22B-4199-8315-BBB58E3B8E6A}" type="presParOf" srcId="{87382E99-B461-479F-8DF6-3CD65D5AFBAB}" destId="{006D2356-225C-4FCE-AC5D-A83DC2AA89F5}" srcOrd="5" destOrd="0" presId="urn:microsoft.com/office/officeart/2005/8/layout/default"/>
    <dgm:cxn modelId="{E638733C-51F0-4965-B71A-1EE0C61F3B0E}" type="presParOf" srcId="{87382E99-B461-479F-8DF6-3CD65D5AFBAB}" destId="{01F2BC25-5E81-4D66-AD10-554C69C0F421}" srcOrd="6" destOrd="0" presId="urn:microsoft.com/office/officeart/2005/8/layout/default"/>
    <dgm:cxn modelId="{6D63D726-B1F7-44AB-9FD5-C38A372694A9}" type="presParOf" srcId="{87382E99-B461-479F-8DF6-3CD65D5AFBAB}" destId="{0C804023-F8C8-4D0D-BE4E-23AB0A69EB65}" srcOrd="7" destOrd="0" presId="urn:microsoft.com/office/officeart/2005/8/layout/default"/>
    <dgm:cxn modelId="{BD7CED93-A614-4B27-A881-1DC412738208}" type="presParOf" srcId="{87382E99-B461-479F-8DF6-3CD65D5AFBAB}" destId="{4607C5AE-272D-4CDE-9201-FFDFBB0A3A5F}" srcOrd="8" destOrd="0" presId="urn:microsoft.com/office/officeart/2005/8/layout/default"/>
    <dgm:cxn modelId="{EADB89C8-E92A-4053-B95C-3190A236E39B}" type="presParOf" srcId="{87382E99-B461-479F-8DF6-3CD65D5AFBAB}" destId="{75E379FA-13D3-4D47-A271-18128DC606BF}" srcOrd="9" destOrd="0" presId="urn:microsoft.com/office/officeart/2005/8/layout/default"/>
    <dgm:cxn modelId="{A2ABC932-9BC2-43F7-BFF3-E9685A191737}" type="presParOf" srcId="{87382E99-B461-479F-8DF6-3CD65D5AFBAB}" destId="{062DFDF3-7AA6-462E-99FB-3967E61E7665}" srcOrd="10" destOrd="0" presId="urn:microsoft.com/office/officeart/2005/8/layout/default"/>
    <dgm:cxn modelId="{A643B005-311C-4AED-8D65-FB2DA5093C58}" type="presParOf" srcId="{87382E99-B461-479F-8DF6-3CD65D5AFBAB}" destId="{D20376BC-B496-45AA-BBB2-D2A5C6398F4D}" srcOrd="11" destOrd="0" presId="urn:microsoft.com/office/officeart/2005/8/layout/default"/>
    <dgm:cxn modelId="{24629060-2E48-4284-B145-86B9543679AC}" type="presParOf" srcId="{87382E99-B461-479F-8DF6-3CD65D5AFBAB}" destId="{A001E709-9239-49A6-B62C-14F16A48FC6C}"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39119-8D24-4EEF-9674-6BDDF1C27F96}">
      <dsp:nvSpPr>
        <dsp:cNvPr id="0" name=""/>
        <dsp:cNvSpPr/>
      </dsp:nvSpPr>
      <dsp:spPr>
        <a:xfrm>
          <a:off x="0" y="23358"/>
          <a:ext cx="4965859" cy="5475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Review: 2</a:t>
          </a:r>
        </a:p>
      </dsp:txBody>
      <dsp:txXfrm>
        <a:off x="26730" y="50088"/>
        <a:ext cx="4912399" cy="494099"/>
      </dsp:txXfrm>
    </dsp:sp>
    <dsp:sp modelId="{255E2618-B1ED-4C3D-85A1-333D61E5B4A0}">
      <dsp:nvSpPr>
        <dsp:cNvPr id="0" name=""/>
        <dsp:cNvSpPr/>
      </dsp:nvSpPr>
      <dsp:spPr>
        <a:xfrm>
          <a:off x="0" y="570918"/>
          <a:ext cx="4965859" cy="243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6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Title </a:t>
          </a:r>
        </a:p>
        <a:p>
          <a:pPr marL="171450" lvl="1" indent="-171450" algn="l" defTabSz="844550">
            <a:lnSpc>
              <a:spcPct val="90000"/>
            </a:lnSpc>
            <a:spcBef>
              <a:spcPct val="0"/>
            </a:spcBef>
            <a:spcAft>
              <a:spcPct val="20000"/>
            </a:spcAft>
            <a:buChar char="•"/>
          </a:pPr>
          <a:r>
            <a:rPr lang="en-US" sz="1900" kern="1200"/>
            <a:t>Abstract</a:t>
          </a:r>
        </a:p>
        <a:p>
          <a:pPr marL="171450" lvl="1" indent="-171450" algn="l" defTabSz="844550">
            <a:lnSpc>
              <a:spcPct val="90000"/>
            </a:lnSpc>
            <a:spcBef>
              <a:spcPct val="0"/>
            </a:spcBef>
            <a:spcAft>
              <a:spcPct val="20000"/>
            </a:spcAft>
            <a:buChar char="•"/>
          </a:pPr>
          <a:r>
            <a:rPr lang="en-US" sz="1900" kern="1200"/>
            <a:t>Problem statement </a:t>
          </a:r>
        </a:p>
        <a:p>
          <a:pPr marL="171450" lvl="1" indent="-171450" algn="l" defTabSz="844550">
            <a:lnSpc>
              <a:spcPct val="90000"/>
            </a:lnSpc>
            <a:spcBef>
              <a:spcPct val="0"/>
            </a:spcBef>
            <a:spcAft>
              <a:spcPct val="20000"/>
            </a:spcAft>
            <a:buChar char="•"/>
          </a:pPr>
          <a:r>
            <a:rPr lang="en-US" sz="1900" kern="1200"/>
            <a:t>Process Flow Diagram</a:t>
          </a:r>
        </a:p>
        <a:p>
          <a:pPr marL="171450" lvl="1" indent="-171450" algn="l" defTabSz="844550">
            <a:lnSpc>
              <a:spcPct val="90000"/>
            </a:lnSpc>
            <a:spcBef>
              <a:spcPct val="0"/>
            </a:spcBef>
            <a:spcAft>
              <a:spcPct val="20000"/>
            </a:spcAft>
            <a:buChar char="•"/>
          </a:pPr>
          <a:r>
            <a:rPr lang="en-US" sz="1900" kern="1200"/>
            <a:t>Modules </a:t>
          </a:r>
        </a:p>
        <a:p>
          <a:pPr marL="171450" lvl="1" indent="-171450" algn="l" defTabSz="844550">
            <a:lnSpc>
              <a:spcPct val="90000"/>
            </a:lnSpc>
            <a:spcBef>
              <a:spcPct val="0"/>
            </a:spcBef>
            <a:spcAft>
              <a:spcPct val="20000"/>
            </a:spcAft>
            <a:buChar char="•"/>
          </a:pPr>
          <a:r>
            <a:rPr lang="en-US" sz="1900" kern="1200"/>
            <a:t>Prototype Design – One Page </a:t>
          </a:r>
        </a:p>
        <a:p>
          <a:pPr marL="171450" lvl="1" indent="-171450" algn="l" defTabSz="844550">
            <a:lnSpc>
              <a:spcPct val="90000"/>
            </a:lnSpc>
            <a:spcBef>
              <a:spcPct val="0"/>
            </a:spcBef>
            <a:spcAft>
              <a:spcPct val="20000"/>
            </a:spcAft>
            <a:buChar char="•"/>
          </a:pPr>
          <a:r>
            <a:rPr lang="en-US" sz="1900" kern="1200"/>
            <a:t>Complete Front-end Design </a:t>
          </a:r>
        </a:p>
        <a:p>
          <a:pPr marL="171450" lvl="1" indent="-171450" algn="l" defTabSz="844550">
            <a:lnSpc>
              <a:spcPct val="90000"/>
            </a:lnSpc>
            <a:spcBef>
              <a:spcPct val="0"/>
            </a:spcBef>
            <a:spcAft>
              <a:spcPct val="20000"/>
            </a:spcAft>
            <a:buChar char="•"/>
          </a:pPr>
          <a:r>
            <a:rPr lang="en-US" sz="1900" kern="1200"/>
            <a:t>Database Design and Details</a:t>
          </a:r>
        </a:p>
      </dsp:txBody>
      <dsp:txXfrm>
        <a:off x="0" y="570918"/>
        <a:ext cx="4965859" cy="243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6C829-47BA-4756-B369-DFE2DA29849E}">
      <dsp:nvSpPr>
        <dsp:cNvPr id="0" name=""/>
        <dsp:cNvSpPr/>
      </dsp:nvSpPr>
      <dsp:spPr>
        <a:xfrm>
          <a:off x="0" y="451348"/>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Web Designing</a:t>
          </a:r>
          <a:endParaRPr lang="en-US" sz="1800" kern="1200" dirty="0"/>
        </a:p>
      </dsp:txBody>
      <dsp:txXfrm>
        <a:off x="0" y="451348"/>
        <a:ext cx="1547812" cy="928687"/>
      </dsp:txXfrm>
    </dsp:sp>
    <dsp:sp modelId="{5611A0C9-DBBA-4CD1-AA24-991CF6145309}">
      <dsp:nvSpPr>
        <dsp:cNvPr id="0" name=""/>
        <dsp:cNvSpPr/>
      </dsp:nvSpPr>
      <dsp:spPr>
        <a:xfrm>
          <a:off x="1702593" y="451348"/>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Client-Side Processing and Scripting </a:t>
          </a:r>
          <a:endParaRPr lang="en-US" sz="1800" kern="1200" dirty="0"/>
        </a:p>
      </dsp:txBody>
      <dsp:txXfrm>
        <a:off x="1702593" y="451348"/>
        <a:ext cx="1547812" cy="928687"/>
      </dsp:txXfrm>
    </dsp:sp>
    <dsp:sp modelId="{33968255-8BDC-49C6-A653-9DEB3BCC8308}">
      <dsp:nvSpPr>
        <dsp:cNvPr id="0" name=""/>
        <dsp:cNvSpPr/>
      </dsp:nvSpPr>
      <dsp:spPr>
        <a:xfrm>
          <a:off x="3405187" y="451348"/>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Server-side processing using Servlets</a:t>
          </a:r>
          <a:endParaRPr lang="en-US" sz="1800" kern="1200"/>
        </a:p>
      </dsp:txBody>
      <dsp:txXfrm>
        <a:off x="3405187" y="451348"/>
        <a:ext cx="1547812" cy="928687"/>
      </dsp:txXfrm>
    </dsp:sp>
    <dsp:sp modelId="{01F2BC25-5E81-4D66-AD10-554C69C0F421}">
      <dsp:nvSpPr>
        <dsp:cNvPr id="0" name=""/>
        <dsp:cNvSpPr/>
      </dsp:nvSpPr>
      <dsp:spPr>
        <a:xfrm>
          <a:off x="0" y="1534817"/>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Server-side processing using Jsp </a:t>
          </a:r>
          <a:endParaRPr lang="en-US" sz="1800" kern="1200"/>
        </a:p>
      </dsp:txBody>
      <dsp:txXfrm>
        <a:off x="0" y="1534817"/>
        <a:ext cx="1547812" cy="928687"/>
      </dsp:txXfrm>
    </dsp:sp>
    <dsp:sp modelId="{4607C5AE-272D-4CDE-9201-FFDFBB0A3A5F}">
      <dsp:nvSpPr>
        <dsp:cNvPr id="0" name=""/>
        <dsp:cNvSpPr/>
      </dsp:nvSpPr>
      <dsp:spPr>
        <a:xfrm>
          <a:off x="1702593" y="1534817"/>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PHP and XML (directives and scripting, etc.) </a:t>
          </a:r>
          <a:endParaRPr lang="en-US" sz="1800" kern="1200"/>
        </a:p>
      </dsp:txBody>
      <dsp:txXfrm>
        <a:off x="1702593" y="1534817"/>
        <a:ext cx="1547812" cy="928687"/>
      </dsp:txXfrm>
    </dsp:sp>
    <dsp:sp modelId="{062DFDF3-7AA6-462E-99FB-3967E61E7665}">
      <dsp:nvSpPr>
        <dsp:cNvPr id="0" name=""/>
        <dsp:cNvSpPr/>
      </dsp:nvSpPr>
      <dsp:spPr>
        <a:xfrm>
          <a:off x="3405187" y="1534817"/>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Recent Trends in Internet or Survey process</a:t>
          </a:r>
          <a:endParaRPr lang="en-US" sz="1800" kern="1200"/>
        </a:p>
      </dsp:txBody>
      <dsp:txXfrm>
        <a:off x="3405187" y="1534817"/>
        <a:ext cx="1547812" cy="928687"/>
      </dsp:txXfrm>
    </dsp:sp>
    <dsp:sp modelId="{A001E709-9239-49A6-B62C-14F16A48FC6C}">
      <dsp:nvSpPr>
        <dsp:cNvPr id="0" name=""/>
        <dsp:cNvSpPr/>
      </dsp:nvSpPr>
      <dsp:spPr>
        <a:xfrm>
          <a:off x="1702593" y="2618286"/>
          <a:ext cx="1547812" cy="9286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a:t>Nodejs with npm and Reactjs</a:t>
          </a:r>
          <a:endParaRPr lang="en-US" sz="1800" kern="1200"/>
        </a:p>
      </dsp:txBody>
      <dsp:txXfrm>
        <a:off x="1702593" y="2618286"/>
        <a:ext cx="1547812" cy="9286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BC798-7872-4E89-908B-D5624F65BD70}" type="datetimeFigureOut">
              <a:rPr lang="en-IN" smtClean="0"/>
              <a:t>06-10-2022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293B-9D58-4554-926B-325A90BEE4B1}" type="slidenum">
              <a:rPr lang="en-IN" smtClean="0"/>
              <a:t>‹#›</a:t>
            </a:fld>
            <a:endParaRPr lang="en-IN"/>
          </a:p>
        </p:txBody>
      </p:sp>
    </p:spTree>
    <p:extLst>
      <p:ext uri="{BB962C8B-B14F-4D97-AF65-F5344CB8AC3E}">
        <p14:creationId xmlns:p14="http://schemas.microsoft.com/office/powerpoint/2010/main" val="316329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VITrip</a:t>
            </a:r>
            <a:r>
              <a:rPr lang="en-IN" dirty="0"/>
              <a:t> (a trip to around in VIT)</a:t>
            </a:r>
          </a:p>
        </p:txBody>
      </p:sp>
      <p:sp>
        <p:nvSpPr>
          <p:cNvPr id="4" name="Slide Number Placeholder 3"/>
          <p:cNvSpPr>
            <a:spLocks noGrp="1"/>
          </p:cNvSpPr>
          <p:nvPr>
            <p:ph type="sldNum" sz="quarter" idx="5"/>
          </p:nvPr>
        </p:nvSpPr>
        <p:spPr/>
        <p:txBody>
          <a:bodyPr/>
          <a:lstStyle/>
          <a:p>
            <a:fld id="{595D293B-9D58-4554-926B-325A90BEE4B1}" type="slidenum">
              <a:rPr lang="en-IN" smtClean="0"/>
              <a:t>1</a:t>
            </a:fld>
            <a:endParaRPr lang="en-IN"/>
          </a:p>
        </p:txBody>
      </p:sp>
    </p:spTree>
    <p:extLst>
      <p:ext uri="{BB962C8B-B14F-4D97-AF65-F5344CB8AC3E}">
        <p14:creationId xmlns:p14="http://schemas.microsoft.com/office/powerpoint/2010/main" val="290695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8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2306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4365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8237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30147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91658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8146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00313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3172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1781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10/6/2022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3349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10/6/2022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81293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15" r:id="rId6"/>
    <p:sldLayoutId id="2147483711" r:id="rId7"/>
    <p:sldLayoutId id="2147483712" r:id="rId8"/>
    <p:sldLayoutId id="2147483713" r:id="rId9"/>
    <p:sldLayoutId id="2147483714" r:id="rId10"/>
    <p:sldLayoutId id="2147483716"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ithub.com/JayakumarClassroom/FS22-23_IWP_B1-20BCI0258/tree/main/Project/Review%20-%20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0A6CE8-80AC-C384-E8B4-2C0B67970F5F}"/>
              </a:ext>
            </a:extLst>
          </p:cNvPr>
          <p:cNvPicPr>
            <a:picLocks noChangeAspect="1"/>
          </p:cNvPicPr>
          <p:nvPr/>
        </p:nvPicPr>
        <p:blipFill rotWithShape="1">
          <a:blip r:embed="rId3"/>
          <a:srcRect/>
          <a:stretch/>
        </p:blipFill>
        <p:spPr>
          <a:xfrm>
            <a:off x="20" y="-8492"/>
            <a:ext cx="12191980" cy="6857990"/>
          </a:xfrm>
          <a:prstGeom prst="rect">
            <a:avLst/>
          </a:prstGeom>
        </p:spPr>
      </p:pic>
      <p:sp>
        <p:nvSpPr>
          <p:cNvPr id="77"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0BAF8-33D2-9237-D9D2-D588007F5E31}"/>
              </a:ext>
            </a:extLst>
          </p:cNvPr>
          <p:cNvSpPr>
            <a:spLocks noGrp="1"/>
          </p:cNvSpPr>
          <p:nvPr>
            <p:ph type="ctrTitle"/>
          </p:nvPr>
        </p:nvSpPr>
        <p:spPr>
          <a:xfrm>
            <a:off x="1052094" y="2262408"/>
            <a:ext cx="3931320" cy="1243933"/>
          </a:xfrm>
        </p:spPr>
        <p:txBody>
          <a:bodyPr>
            <a:normAutofit/>
          </a:bodyPr>
          <a:lstStyle/>
          <a:p>
            <a:r>
              <a:rPr lang="en-IN" sz="3200" b="1" dirty="0" err="1">
                <a:latin typeface="Calisto MT" panose="02040603050505030304" pitchFamily="18" charset="0"/>
              </a:rPr>
              <a:t>VIT</a:t>
            </a:r>
            <a:r>
              <a:rPr lang="en-IN" sz="2000" i="1" dirty="0" err="1">
                <a:latin typeface="Calisto MT" panose="02040603050505030304" pitchFamily="18" charset="0"/>
              </a:rPr>
              <a:t>rip</a:t>
            </a:r>
            <a:br>
              <a:rPr lang="en-IN" dirty="0">
                <a:latin typeface="Calisto MT" panose="02040603050505030304" pitchFamily="18" charset="0"/>
              </a:rPr>
            </a:br>
            <a:endParaRPr lang="en-IN" dirty="0">
              <a:latin typeface="Calisto MT" panose="02040603050505030304" pitchFamily="18" charset="0"/>
            </a:endParaRPr>
          </a:p>
        </p:txBody>
      </p:sp>
      <p:sp>
        <p:nvSpPr>
          <p:cNvPr id="3" name="Subtitle 2">
            <a:extLst>
              <a:ext uri="{FF2B5EF4-FFF2-40B4-BE49-F238E27FC236}">
                <a16:creationId xmlns:a16="http://schemas.microsoft.com/office/drawing/2014/main" id="{32CE1E09-E02B-40F7-5506-54DFAACB68FA}"/>
              </a:ext>
            </a:extLst>
          </p:cNvPr>
          <p:cNvSpPr>
            <a:spLocks noGrp="1"/>
          </p:cNvSpPr>
          <p:nvPr>
            <p:ph type="subTitle" idx="1"/>
          </p:nvPr>
        </p:nvSpPr>
        <p:spPr>
          <a:xfrm>
            <a:off x="1048561" y="4327781"/>
            <a:ext cx="3931321" cy="1033669"/>
          </a:xfrm>
        </p:spPr>
        <p:txBody>
          <a:bodyPr>
            <a:normAutofit/>
          </a:bodyPr>
          <a:lstStyle/>
          <a:p>
            <a:r>
              <a:rPr lang="en-IN">
                <a:latin typeface="Calisto MT" panose="02040603050505030304" pitchFamily="18" charset="0"/>
              </a:rPr>
              <a:t>A trip to – around – in VIT</a:t>
            </a:r>
          </a:p>
        </p:txBody>
      </p:sp>
      <p:grpSp>
        <p:nvGrpSpPr>
          <p:cNvPr id="79" name="Group 78">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80" name="Rectangle 79">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0">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1">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DB2B2127-0275-EAEA-EFFA-F533B5FF8552}"/>
              </a:ext>
            </a:extLst>
          </p:cNvPr>
          <p:cNvPicPr>
            <a:picLocks noChangeAspect="1"/>
          </p:cNvPicPr>
          <p:nvPr/>
        </p:nvPicPr>
        <p:blipFill>
          <a:blip r:embed="rId4"/>
          <a:stretch>
            <a:fillRect/>
          </a:stretch>
        </p:blipFill>
        <p:spPr>
          <a:xfrm>
            <a:off x="990053" y="963971"/>
            <a:ext cx="3989829" cy="1107178"/>
          </a:xfrm>
          <a:prstGeom prst="rect">
            <a:avLst/>
          </a:prstGeom>
        </p:spPr>
      </p:pic>
    </p:spTree>
    <p:extLst>
      <p:ext uri="{BB962C8B-B14F-4D97-AF65-F5344CB8AC3E}">
        <p14:creationId xmlns:p14="http://schemas.microsoft.com/office/powerpoint/2010/main" val="1033553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9792-453B-8883-9604-4691029BCB76}"/>
              </a:ext>
            </a:extLst>
          </p:cNvPr>
          <p:cNvSpPr>
            <a:spLocks noGrp="1"/>
          </p:cNvSpPr>
          <p:nvPr>
            <p:ph type="title"/>
          </p:nvPr>
        </p:nvSpPr>
        <p:spPr>
          <a:xfrm>
            <a:off x="159657" y="158857"/>
            <a:ext cx="10031186" cy="568218"/>
          </a:xfrm>
        </p:spPr>
        <p:txBody>
          <a:bodyPr>
            <a:normAutofit fontScale="90000"/>
          </a:bodyPr>
          <a:lstStyle/>
          <a:p>
            <a:r>
              <a:rPr lang="en-IN" dirty="0" err="1"/>
              <a:t>VITrip</a:t>
            </a:r>
            <a:r>
              <a:rPr lang="en-IN" dirty="0"/>
              <a:t> silver-jubilee-tower.html</a:t>
            </a:r>
          </a:p>
        </p:txBody>
      </p:sp>
      <p:pic>
        <p:nvPicPr>
          <p:cNvPr id="5" name="Content Placeholder 4" descr="Text&#10;&#10;Description automatically generated">
            <a:extLst>
              <a:ext uri="{FF2B5EF4-FFF2-40B4-BE49-F238E27FC236}">
                <a16:creationId xmlns:a16="http://schemas.microsoft.com/office/drawing/2014/main" id="{0E7F8C38-CF68-4B46-92AE-AA09C0707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101" y="727075"/>
            <a:ext cx="10443871" cy="5613581"/>
          </a:xfrm>
        </p:spPr>
      </p:pic>
    </p:spTree>
    <p:extLst>
      <p:ext uri="{BB962C8B-B14F-4D97-AF65-F5344CB8AC3E}">
        <p14:creationId xmlns:p14="http://schemas.microsoft.com/office/powerpoint/2010/main" val="2277990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DEF6-E411-65A5-4F76-9E1FDD715D30}"/>
              </a:ext>
            </a:extLst>
          </p:cNvPr>
          <p:cNvSpPr>
            <a:spLocks noGrp="1"/>
          </p:cNvSpPr>
          <p:nvPr>
            <p:ph type="title"/>
          </p:nvPr>
        </p:nvSpPr>
        <p:spPr>
          <a:xfrm>
            <a:off x="160543" y="145617"/>
            <a:ext cx="10116277" cy="581458"/>
          </a:xfrm>
        </p:spPr>
        <p:txBody>
          <a:bodyPr>
            <a:normAutofit fontScale="90000"/>
          </a:bodyPr>
          <a:lstStyle/>
          <a:p>
            <a:r>
              <a:rPr lang="en-IN" dirty="0" err="1"/>
              <a:t>VITrip</a:t>
            </a:r>
            <a:r>
              <a:rPr lang="en-IN" dirty="0"/>
              <a:t> academic-blocks.html </a:t>
            </a:r>
          </a:p>
        </p:txBody>
      </p:sp>
      <p:pic>
        <p:nvPicPr>
          <p:cNvPr id="9" name="Content Placeholder 8" descr="Graphical user interface, text, application&#10;&#10;Description automatically generated">
            <a:extLst>
              <a:ext uri="{FF2B5EF4-FFF2-40B4-BE49-F238E27FC236}">
                <a16:creationId xmlns:a16="http://schemas.microsoft.com/office/drawing/2014/main" id="{A68EBBAF-2E8F-82BB-F67F-D7DB6920C5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697" y="727075"/>
            <a:ext cx="10462547" cy="5607272"/>
          </a:xfrm>
        </p:spPr>
      </p:pic>
    </p:spTree>
    <p:extLst>
      <p:ext uri="{BB962C8B-B14F-4D97-AF65-F5344CB8AC3E}">
        <p14:creationId xmlns:p14="http://schemas.microsoft.com/office/powerpoint/2010/main" val="415803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7472-FED9-D76F-6C26-C65AA374A475}"/>
              </a:ext>
            </a:extLst>
          </p:cNvPr>
          <p:cNvSpPr>
            <a:spLocks noGrp="1"/>
          </p:cNvSpPr>
          <p:nvPr>
            <p:ph type="title"/>
          </p:nvPr>
        </p:nvSpPr>
        <p:spPr>
          <a:xfrm>
            <a:off x="160543" y="125643"/>
            <a:ext cx="10137218" cy="504676"/>
          </a:xfrm>
        </p:spPr>
        <p:txBody>
          <a:bodyPr>
            <a:normAutofit fontScale="90000"/>
          </a:bodyPr>
          <a:lstStyle/>
          <a:p>
            <a:r>
              <a:rPr lang="en-IN" dirty="0" err="1"/>
              <a:t>VITrip</a:t>
            </a:r>
            <a:r>
              <a:rPr lang="en-IN" dirty="0"/>
              <a:t> faq.html</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A47D8360-B255-7DCF-69BA-DB8A751A46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367" y="630319"/>
            <a:ext cx="10703262" cy="5753004"/>
          </a:xfrm>
        </p:spPr>
      </p:pic>
    </p:spTree>
    <p:extLst>
      <p:ext uri="{BB962C8B-B14F-4D97-AF65-F5344CB8AC3E}">
        <p14:creationId xmlns:p14="http://schemas.microsoft.com/office/powerpoint/2010/main" val="365311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8D150-5DD3-9D5F-C19E-B0A9F81229A1}"/>
              </a:ext>
            </a:extLst>
          </p:cNvPr>
          <p:cNvSpPr>
            <a:spLocks noGrp="1"/>
          </p:cNvSpPr>
          <p:nvPr>
            <p:ph type="title"/>
          </p:nvPr>
        </p:nvSpPr>
        <p:spPr>
          <a:xfrm>
            <a:off x="1028700" y="723901"/>
            <a:ext cx="5836920" cy="1288884"/>
          </a:xfrm>
        </p:spPr>
        <p:txBody>
          <a:bodyPr anchor="b">
            <a:normAutofit/>
          </a:bodyPr>
          <a:lstStyle/>
          <a:p>
            <a:pPr marL="457200" indent="-457200" algn="ctr">
              <a:buFont typeface="Wingdings" panose="05000000000000000000" pitchFamily="2" charset="2"/>
              <a:buChar char="v"/>
            </a:pPr>
            <a:r>
              <a:rPr lang="en-IN" dirty="0"/>
              <a:t> Database Design and Details</a:t>
            </a:r>
            <a:endParaRPr lang="en-IN"/>
          </a:p>
        </p:txBody>
      </p:sp>
      <p:sp>
        <p:nvSpPr>
          <p:cNvPr id="3" name="Content Placeholder 2">
            <a:extLst>
              <a:ext uri="{FF2B5EF4-FFF2-40B4-BE49-F238E27FC236}">
                <a16:creationId xmlns:a16="http://schemas.microsoft.com/office/drawing/2014/main" id="{03938595-5455-4132-EA1C-2ACC587419E8}"/>
              </a:ext>
            </a:extLst>
          </p:cNvPr>
          <p:cNvSpPr>
            <a:spLocks noGrp="1"/>
          </p:cNvSpPr>
          <p:nvPr>
            <p:ph idx="1"/>
          </p:nvPr>
        </p:nvSpPr>
        <p:spPr>
          <a:xfrm>
            <a:off x="1266529" y="2732545"/>
            <a:ext cx="5384169" cy="3232826"/>
          </a:xfrm>
        </p:spPr>
        <p:txBody>
          <a:bodyPr anchor="t">
            <a:normAutofit/>
          </a:bodyPr>
          <a:lstStyle/>
          <a:p>
            <a:pPr algn="ctr"/>
            <a:r>
              <a:rPr lang="en-IN" dirty="0"/>
              <a:t>We used google maps </a:t>
            </a:r>
            <a:r>
              <a:rPr lang="en-IN" dirty="0" err="1"/>
              <a:t>api</a:t>
            </a:r>
            <a:r>
              <a:rPr lang="en-IN" dirty="0"/>
              <a:t> in our connection to the maps and in the back end we will add the database and the design will be shown in next review.</a:t>
            </a:r>
            <a:endParaRPr lang="en-IN"/>
          </a:p>
          <a:p>
            <a:pPr algn="ctr"/>
            <a:endParaRPr lang="en-IN"/>
          </a:p>
          <a:p>
            <a:pPr algn="ctr"/>
            <a:endParaRPr lang="en-IN"/>
          </a:p>
        </p:txBody>
      </p:sp>
      <p:pic>
        <p:nvPicPr>
          <p:cNvPr id="4" name="Picture 3">
            <a:extLst>
              <a:ext uri="{FF2B5EF4-FFF2-40B4-BE49-F238E27FC236}">
                <a16:creationId xmlns:a16="http://schemas.microsoft.com/office/drawing/2014/main" id="{B5B0A610-ED50-AD6F-C869-7FFFF6864383}"/>
              </a:ext>
            </a:extLst>
          </p:cNvPr>
          <p:cNvPicPr>
            <a:picLocks noChangeAspect="1"/>
          </p:cNvPicPr>
          <p:nvPr/>
        </p:nvPicPr>
        <p:blipFill>
          <a:blip r:embed="rId2">
            <a:alphaModFix/>
          </a:blip>
          <a:stretch>
            <a:fillRect/>
          </a:stretch>
        </p:blipFill>
        <p:spPr>
          <a:xfrm>
            <a:off x="8123572" y="723901"/>
            <a:ext cx="2901725" cy="5314004"/>
          </a:xfrm>
          <a:prstGeom prst="rect">
            <a:avLst/>
          </a:prstGeom>
        </p:spPr>
      </p:pic>
      <p:grpSp>
        <p:nvGrpSpPr>
          <p:cNvPr id="15" name="Group 14">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3418" y="2320171"/>
            <a:ext cx="867485" cy="115439"/>
            <a:chOff x="8910933" y="1861308"/>
            <a:chExt cx="867485" cy="115439"/>
          </a:xfrm>
        </p:grpSpPr>
        <p:sp>
          <p:nvSpPr>
            <p:cNvPr id="16" name="Rectangle 15">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275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9">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1">
            <a:extLst>
              <a:ext uri="{FF2B5EF4-FFF2-40B4-BE49-F238E27FC236}">
                <a16:creationId xmlns:a16="http://schemas.microsoft.com/office/drawing/2014/main" id="{05FB7726-C6A8-44D0-B179-A65DE454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3E62E0F-0B37-0B29-B4AC-779D38D1B7FE}"/>
              </a:ext>
            </a:extLst>
          </p:cNvPr>
          <p:cNvPicPr>
            <a:picLocks noChangeAspect="1"/>
          </p:cNvPicPr>
          <p:nvPr/>
        </p:nvPicPr>
        <p:blipFill rotWithShape="1">
          <a:blip r:embed="rId2"/>
          <a:srcRect t="8596" b="6498"/>
          <a:stretch/>
        </p:blipFill>
        <p:spPr>
          <a:xfrm>
            <a:off x="1" y="10"/>
            <a:ext cx="12192000" cy="6857989"/>
          </a:xfrm>
          <a:prstGeom prst="rect">
            <a:avLst/>
          </a:prstGeom>
        </p:spPr>
      </p:pic>
    </p:spTree>
    <p:extLst>
      <p:ext uri="{BB962C8B-B14F-4D97-AF65-F5344CB8AC3E}">
        <p14:creationId xmlns:p14="http://schemas.microsoft.com/office/powerpoint/2010/main" val="25232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98"/>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A39C64-A6BA-178F-B598-125B10F4D0FD}"/>
              </a:ext>
            </a:extLst>
          </p:cNvPr>
          <p:cNvPicPr>
            <a:picLocks noChangeAspect="1"/>
          </p:cNvPicPr>
          <p:nvPr/>
        </p:nvPicPr>
        <p:blipFill rotWithShape="1">
          <a:blip r:embed="rId2"/>
          <a:srcRect t="9954" b="3100"/>
          <a:stretch/>
        </p:blipFill>
        <p:spPr>
          <a:xfrm>
            <a:off x="-81603" y="0"/>
            <a:ext cx="12191980" cy="6863798"/>
          </a:xfrm>
          <a:prstGeom prst="rect">
            <a:avLst/>
          </a:prstGeom>
        </p:spPr>
      </p:pic>
      <p:sp>
        <p:nvSpPr>
          <p:cNvPr id="11" name="Rectangle 10">
            <a:extLst>
              <a:ext uri="{FF2B5EF4-FFF2-40B4-BE49-F238E27FC236}">
                <a16:creationId xmlns:a16="http://schemas.microsoft.com/office/drawing/2014/main" id="{EA7FD6EC-4D99-4AB0-9AC8-CFBD9D47C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1" y="723900"/>
            <a:ext cx="10744199" cy="5398604"/>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D9A11-74E9-D932-CD0E-CDD875960436}"/>
              </a:ext>
            </a:extLst>
          </p:cNvPr>
          <p:cNvSpPr>
            <a:spLocks noGrp="1"/>
          </p:cNvSpPr>
          <p:nvPr>
            <p:ph type="title"/>
          </p:nvPr>
        </p:nvSpPr>
        <p:spPr>
          <a:xfrm>
            <a:off x="1857829" y="1074057"/>
            <a:ext cx="8476343" cy="1033077"/>
          </a:xfrm>
        </p:spPr>
        <p:txBody>
          <a:bodyPr anchor="b">
            <a:normAutofit/>
          </a:bodyPr>
          <a:lstStyle/>
          <a:p>
            <a:pPr algn="ctr"/>
            <a:r>
              <a:rPr lang="en-IN" dirty="0">
                <a:latin typeface="Arial" panose="020B0604020202020204" pitchFamily="34" charset="0"/>
                <a:cs typeface="Arial" panose="020B0604020202020204" pitchFamily="34" charset="0"/>
              </a:rPr>
              <a:t>Team Members</a:t>
            </a:r>
          </a:p>
        </p:txBody>
      </p:sp>
      <p:sp>
        <p:nvSpPr>
          <p:cNvPr id="3" name="Content Placeholder 2">
            <a:extLst>
              <a:ext uri="{FF2B5EF4-FFF2-40B4-BE49-F238E27FC236}">
                <a16:creationId xmlns:a16="http://schemas.microsoft.com/office/drawing/2014/main" id="{B030D19B-F853-8F72-AFD7-F1771B03D7F7}"/>
              </a:ext>
            </a:extLst>
          </p:cNvPr>
          <p:cNvSpPr>
            <a:spLocks noGrp="1"/>
          </p:cNvSpPr>
          <p:nvPr>
            <p:ph idx="1"/>
          </p:nvPr>
        </p:nvSpPr>
        <p:spPr>
          <a:xfrm>
            <a:off x="2841812" y="2594389"/>
            <a:ext cx="6508377" cy="2447703"/>
          </a:xfrm>
        </p:spPr>
        <p:txBody>
          <a:bodyPr>
            <a:normAutofit/>
          </a:bodyPr>
          <a:lstStyle/>
          <a:p>
            <a:pPr algn="ctr"/>
            <a:r>
              <a:rPr lang="en-IN" dirty="0" err="1">
                <a:latin typeface="Calisto MT" panose="02040603050505030304" pitchFamily="18" charset="0"/>
              </a:rPr>
              <a:t>Pallapothu</a:t>
            </a:r>
            <a:r>
              <a:rPr lang="en-IN" dirty="0">
                <a:latin typeface="Calisto MT" panose="02040603050505030304" pitchFamily="18" charset="0"/>
              </a:rPr>
              <a:t> Sri Akash (20BCB0027) </a:t>
            </a:r>
          </a:p>
          <a:p>
            <a:pPr algn="ctr"/>
            <a:r>
              <a:rPr lang="en-IN" dirty="0">
                <a:latin typeface="Calisto MT" panose="02040603050505030304" pitchFamily="18" charset="0"/>
              </a:rPr>
              <a:t>Mathew </a:t>
            </a:r>
            <a:r>
              <a:rPr lang="en-IN" dirty="0" err="1">
                <a:latin typeface="Calisto MT" panose="02040603050505030304" pitchFamily="18" charset="0"/>
              </a:rPr>
              <a:t>Alapat</a:t>
            </a:r>
            <a:r>
              <a:rPr lang="en-IN" dirty="0">
                <a:latin typeface="Calisto MT" panose="02040603050505030304" pitchFamily="18" charset="0"/>
              </a:rPr>
              <a:t> B (20BCB0106) </a:t>
            </a:r>
          </a:p>
          <a:p>
            <a:pPr algn="ctr"/>
            <a:r>
              <a:rPr lang="en-IN" dirty="0">
                <a:latin typeface="Calisto MT" panose="02040603050505030304" pitchFamily="18" charset="0"/>
              </a:rPr>
              <a:t>Guttikonda Jai Sai Naga Venkat (20BCE0734) </a:t>
            </a:r>
          </a:p>
          <a:p>
            <a:pPr algn="ctr"/>
            <a:r>
              <a:rPr lang="en-IN" dirty="0">
                <a:latin typeface="Calisto MT" panose="02040603050505030304" pitchFamily="18" charset="0"/>
              </a:rPr>
              <a:t>Mandar Rai A (20BCE2181)</a:t>
            </a:r>
          </a:p>
          <a:p>
            <a:pPr algn="ctr"/>
            <a:r>
              <a:rPr lang="en-IN" dirty="0">
                <a:latin typeface="Calisto MT" panose="02040603050505030304" pitchFamily="18" charset="0"/>
              </a:rPr>
              <a:t>Akshat </a:t>
            </a:r>
            <a:r>
              <a:rPr lang="en-IN" dirty="0" err="1">
                <a:latin typeface="Calisto MT" panose="02040603050505030304" pitchFamily="18" charset="0"/>
              </a:rPr>
              <a:t>Pattiwar</a:t>
            </a:r>
            <a:r>
              <a:rPr lang="en-IN" dirty="0">
                <a:latin typeface="Calisto MT" panose="02040603050505030304" pitchFamily="18" charset="0"/>
              </a:rPr>
              <a:t> (20BCI0258)</a:t>
            </a:r>
          </a:p>
        </p:txBody>
      </p:sp>
      <p:grpSp>
        <p:nvGrpSpPr>
          <p:cNvPr id="13"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357309"/>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4564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1E1D2-9549-0110-2601-C3E9CE85B162}"/>
              </a:ext>
            </a:extLst>
          </p:cNvPr>
          <p:cNvSpPr>
            <a:spLocks noGrp="1"/>
          </p:cNvSpPr>
          <p:nvPr>
            <p:ph type="title"/>
          </p:nvPr>
        </p:nvSpPr>
        <p:spPr>
          <a:xfrm>
            <a:off x="6042995" y="722376"/>
            <a:ext cx="5129972" cy="1288825"/>
          </a:xfrm>
        </p:spPr>
        <p:txBody>
          <a:bodyPr anchor="b">
            <a:normAutofit/>
          </a:bodyPr>
          <a:lstStyle/>
          <a:p>
            <a:pPr algn="ctr"/>
            <a:r>
              <a:rPr lang="en-IN"/>
              <a:t>What’s included?</a:t>
            </a:r>
          </a:p>
        </p:txBody>
      </p:sp>
      <p:pic>
        <p:nvPicPr>
          <p:cNvPr id="4" name="Picture 3">
            <a:extLst>
              <a:ext uri="{FF2B5EF4-FFF2-40B4-BE49-F238E27FC236}">
                <a16:creationId xmlns:a16="http://schemas.microsoft.com/office/drawing/2014/main" id="{4684B42A-AACD-F7BD-551A-418A5FB56308}"/>
              </a:ext>
            </a:extLst>
          </p:cNvPr>
          <p:cNvPicPr>
            <a:picLocks noChangeAspect="1"/>
          </p:cNvPicPr>
          <p:nvPr/>
        </p:nvPicPr>
        <p:blipFill>
          <a:blip r:embed="rId2"/>
          <a:stretch>
            <a:fillRect/>
          </a:stretch>
        </p:blipFill>
        <p:spPr>
          <a:xfrm>
            <a:off x="658951" y="2191155"/>
            <a:ext cx="5173887" cy="2897376"/>
          </a:xfrm>
          <a:prstGeom prst="rect">
            <a:avLst/>
          </a:prstGeom>
        </p:spPr>
      </p:pic>
      <p:grpSp>
        <p:nvGrpSpPr>
          <p:cNvPr id="19" name="Group 18">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74239" y="5850225"/>
            <a:ext cx="867485" cy="115439"/>
            <a:chOff x="8910933" y="1861308"/>
            <a:chExt cx="867485" cy="115439"/>
          </a:xfrm>
        </p:grpSpPr>
        <p:sp>
          <p:nvSpPr>
            <p:cNvPr id="20" name="Rectangle 19">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1" name="Straight Connector 20">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8" name="Content Placeholder 2">
            <a:extLst>
              <a:ext uri="{FF2B5EF4-FFF2-40B4-BE49-F238E27FC236}">
                <a16:creationId xmlns:a16="http://schemas.microsoft.com/office/drawing/2014/main" id="{20F9C263-2623-A782-AD1F-667ACB41D080}"/>
              </a:ext>
            </a:extLst>
          </p:cNvPr>
          <p:cNvGraphicFramePr>
            <a:graphicFrameLocks noGrp="1"/>
          </p:cNvGraphicFramePr>
          <p:nvPr>
            <p:ph idx="1"/>
            <p:extLst>
              <p:ext uri="{D42A27DB-BD31-4B8C-83A1-F6EECF244321}">
                <p14:modId xmlns:p14="http://schemas.microsoft.com/office/powerpoint/2010/main" val="1515437207"/>
              </p:ext>
            </p:extLst>
          </p:nvPr>
        </p:nvGraphicFramePr>
        <p:xfrm>
          <a:off x="6125052" y="2478581"/>
          <a:ext cx="4965859" cy="3028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407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BAF1D6-F2F9-34E4-4814-5544FFBBCB4D}"/>
              </a:ext>
            </a:extLst>
          </p:cNvPr>
          <p:cNvPicPr>
            <a:picLocks noChangeAspect="1"/>
          </p:cNvPicPr>
          <p:nvPr/>
        </p:nvPicPr>
        <p:blipFill rotWithShape="1">
          <a:blip r:embed="rId2">
            <a:alphaModFix amt="40000"/>
          </a:blip>
          <a:srcRect r="170" b="1"/>
          <a:stretch/>
        </p:blipFill>
        <p:spPr>
          <a:xfrm>
            <a:off x="20" y="10"/>
            <a:ext cx="12191979" cy="6869638"/>
          </a:xfrm>
          <a:prstGeom prst="rect">
            <a:avLst/>
          </a:prstGeom>
        </p:spPr>
      </p:pic>
      <p:sp>
        <p:nvSpPr>
          <p:cNvPr id="3" name="Content Placeholder 2">
            <a:extLst>
              <a:ext uri="{FF2B5EF4-FFF2-40B4-BE49-F238E27FC236}">
                <a16:creationId xmlns:a16="http://schemas.microsoft.com/office/drawing/2014/main" id="{E9B1C8BB-DCBC-AC84-0A99-7E6AD6576B80}"/>
              </a:ext>
            </a:extLst>
          </p:cNvPr>
          <p:cNvSpPr>
            <a:spLocks noGrp="1"/>
          </p:cNvSpPr>
          <p:nvPr>
            <p:ph idx="1"/>
          </p:nvPr>
        </p:nvSpPr>
        <p:spPr>
          <a:xfrm>
            <a:off x="593313" y="251308"/>
            <a:ext cx="11363689" cy="5493067"/>
          </a:xfrm>
          <a:effectLst>
            <a:outerShdw blurRad="50800" dist="12700" dir="2700000" algn="tl" rotWithShape="0">
              <a:prstClr val="black">
                <a:alpha val="40000"/>
              </a:prstClr>
            </a:outerShdw>
          </a:effectLst>
        </p:spPr>
        <p:txBody>
          <a:bodyPr>
            <a:noAutofit/>
          </a:bodyPr>
          <a:lstStyle/>
          <a:p>
            <a:pPr marL="342900" indent="-342900" algn="ctr">
              <a:lnSpc>
                <a:spcPct val="100000"/>
              </a:lnSpc>
              <a:buFont typeface="Wingdings" panose="05000000000000000000" pitchFamily="2" charset="2"/>
              <a:buChar char="v"/>
            </a:pPr>
            <a:r>
              <a:rPr lang="en-IN" sz="1600" b="1" u="sng" dirty="0">
                <a:solidFill>
                  <a:schemeClr val="tx1"/>
                </a:solidFill>
              </a:rPr>
              <a:t>Title:</a:t>
            </a:r>
            <a:r>
              <a:rPr lang="en-IN" sz="1600" b="1" dirty="0">
                <a:solidFill>
                  <a:schemeClr val="tx1"/>
                </a:solidFill>
              </a:rPr>
              <a:t>  </a:t>
            </a:r>
            <a:r>
              <a:rPr lang="en-IN" sz="1600" dirty="0" err="1">
                <a:solidFill>
                  <a:schemeClr val="tx1"/>
                </a:solidFill>
              </a:rPr>
              <a:t>VITrip</a:t>
            </a:r>
            <a:r>
              <a:rPr lang="en-IN" sz="1600" dirty="0">
                <a:solidFill>
                  <a:schemeClr val="tx1"/>
                </a:solidFill>
              </a:rPr>
              <a:t> (A trip to – around - in VIT)</a:t>
            </a:r>
          </a:p>
          <a:p>
            <a:pPr algn="ctr">
              <a:lnSpc>
                <a:spcPct val="100000"/>
              </a:lnSpc>
            </a:pPr>
            <a:endParaRPr lang="en-IN" sz="1600" dirty="0">
              <a:solidFill>
                <a:schemeClr val="tx1"/>
              </a:solidFill>
            </a:endParaRPr>
          </a:p>
          <a:p>
            <a:pPr marL="342900" indent="-342900" algn="ctr">
              <a:lnSpc>
                <a:spcPct val="100000"/>
              </a:lnSpc>
              <a:buFont typeface="Wingdings" panose="05000000000000000000" pitchFamily="2" charset="2"/>
              <a:buChar char="v"/>
            </a:pPr>
            <a:r>
              <a:rPr lang="en-IN" sz="1600" b="1" u="sng" dirty="0">
                <a:solidFill>
                  <a:schemeClr val="tx1"/>
                </a:solidFill>
              </a:rPr>
              <a:t>Abstract: </a:t>
            </a:r>
          </a:p>
          <a:p>
            <a:pPr algn="ctr">
              <a:lnSpc>
                <a:spcPct val="100000"/>
              </a:lnSpc>
            </a:pPr>
            <a:r>
              <a:rPr lang="en-US" sz="1600" dirty="0">
                <a:solidFill>
                  <a:schemeClr val="tx1"/>
                </a:solidFill>
              </a:rPr>
              <a:t>In today’s world, web applications are very important. Most of the people use web applications to browse through any of their </a:t>
            </a:r>
            <a:r>
              <a:rPr lang="en-US" sz="1600" dirty="0" err="1">
                <a:solidFill>
                  <a:schemeClr val="tx1"/>
                </a:solidFill>
              </a:rPr>
              <a:t>favourite</a:t>
            </a:r>
            <a:r>
              <a:rPr lang="en-US" sz="1600" dirty="0">
                <a:solidFill>
                  <a:schemeClr val="tx1"/>
                </a:solidFill>
              </a:rPr>
              <a:t> topics or in any situation where they needs information about some topic. One of the applications related to this issue is our topic </a:t>
            </a:r>
            <a:r>
              <a:rPr lang="en-US" sz="1600" dirty="0" err="1">
                <a:solidFill>
                  <a:schemeClr val="tx1"/>
                </a:solidFill>
              </a:rPr>
              <a:t>VITrip</a:t>
            </a:r>
            <a:r>
              <a:rPr lang="en-US" sz="1600" dirty="0">
                <a:solidFill>
                  <a:schemeClr val="tx1"/>
                </a:solidFill>
              </a:rPr>
              <a:t> which is like a Travel Guide that helps you to plan your destinations, view any locations and help you with directions. </a:t>
            </a:r>
          </a:p>
          <a:p>
            <a:pPr algn="ctr">
              <a:lnSpc>
                <a:spcPct val="100000"/>
              </a:lnSpc>
            </a:pPr>
            <a:r>
              <a:rPr lang="en-US" sz="1600" dirty="0" err="1">
                <a:solidFill>
                  <a:schemeClr val="tx1"/>
                </a:solidFill>
              </a:rPr>
              <a:t>VITrip</a:t>
            </a:r>
            <a:r>
              <a:rPr lang="en-US" sz="1600" dirty="0">
                <a:solidFill>
                  <a:schemeClr val="tx1"/>
                </a:solidFill>
              </a:rPr>
              <a:t> (A Trip to - around - in VIT) is a Travel Guide designed to show the maximum amount of information relevant to </a:t>
            </a:r>
            <a:r>
              <a:rPr lang="en-US" sz="1600" dirty="0" err="1">
                <a:solidFill>
                  <a:schemeClr val="tx1"/>
                </a:solidFill>
              </a:rPr>
              <a:t>travellers</a:t>
            </a:r>
            <a:r>
              <a:rPr lang="en-US" sz="1600" dirty="0">
                <a:solidFill>
                  <a:schemeClr val="tx1"/>
                </a:solidFill>
              </a:rPr>
              <a:t> in the most legible manner on the GPS. Buildings, gyms, pools, libraries, and many important landmarks are included, as are Medical Facilities with their individual icons. A pop up with detailed description will be displayed when their respective icon is clicked on.</a:t>
            </a:r>
          </a:p>
          <a:p>
            <a:pPr algn="ctr">
              <a:lnSpc>
                <a:spcPct val="100000"/>
              </a:lnSpc>
            </a:pPr>
            <a:r>
              <a:rPr lang="en-US" sz="1600" dirty="0">
                <a:solidFill>
                  <a:schemeClr val="tx1"/>
                </a:solidFill>
              </a:rPr>
              <a:t> Clients can post or check reviews, subscribe to the services and etc., there are many scopes of storing data by collecting through different means. Our team is trying to add as many features as possible to help the Navigation and make it easier and more accessible to use in any case.</a:t>
            </a:r>
          </a:p>
          <a:p>
            <a:pPr algn="ctr">
              <a:lnSpc>
                <a:spcPct val="100000"/>
              </a:lnSpc>
            </a:pPr>
            <a:endParaRPr lang="en-US" sz="1600" dirty="0">
              <a:solidFill>
                <a:schemeClr val="tx1"/>
              </a:solidFill>
            </a:endParaRPr>
          </a:p>
          <a:p>
            <a:pPr marL="285750" indent="-285750" algn="ctr">
              <a:lnSpc>
                <a:spcPct val="100000"/>
              </a:lnSpc>
              <a:buFont typeface="Wingdings" panose="05000000000000000000" pitchFamily="2" charset="2"/>
              <a:buChar char="v"/>
            </a:pPr>
            <a:r>
              <a:rPr lang="en-US" sz="1600" b="1" u="sng" dirty="0">
                <a:solidFill>
                  <a:schemeClr val="tx1"/>
                </a:solidFill>
              </a:rPr>
              <a:t>Problem Statement:</a:t>
            </a:r>
          </a:p>
          <a:p>
            <a:pPr algn="ctr">
              <a:lnSpc>
                <a:spcPct val="100000"/>
              </a:lnSpc>
            </a:pPr>
            <a:r>
              <a:rPr lang="en-US" sz="1600" dirty="0">
                <a:solidFill>
                  <a:schemeClr val="tx1"/>
                </a:solidFill>
              </a:rPr>
              <a:t>We need to find a location in VIT? or when you want to reach a particular place? and get to know about it a little in advance? or find ways to reach here? Learn about different modes of transport? Find any pools, library, gyms etc.? </a:t>
            </a:r>
            <a:endParaRPr lang="en-IN" sz="1600" dirty="0">
              <a:solidFill>
                <a:schemeClr val="tx1"/>
              </a:solidFill>
            </a:endParaRP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24450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FFB69B-218D-7656-D092-6D6CA344AF59}"/>
              </a:ext>
            </a:extLst>
          </p:cNvPr>
          <p:cNvPicPr>
            <a:picLocks noGrp="1" noChangeAspect="1"/>
          </p:cNvPicPr>
          <p:nvPr>
            <p:ph idx="1"/>
          </p:nvPr>
        </p:nvPicPr>
        <p:blipFill rotWithShape="1">
          <a:blip r:embed="rId2">
            <a:alphaModFix/>
          </a:blip>
          <a:srcRect l="32821" r="32346" b="-2"/>
          <a:stretch/>
        </p:blipFill>
        <p:spPr>
          <a:xfrm>
            <a:off x="3374571" y="0"/>
            <a:ext cx="4572000" cy="6858000"/>
          </a:xfrm>
          <a:prstGeom prst="rect">
            <a:avLst/>
          </a:prstGeom>
        </p:spPr>
      </p:pic>
      <p:sp>
        <p:nvSpPr>
          <p:cNvPr id="19" name="Rectangle 1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99981"/>
            <a:ext cx="12191999" cy="4958018"/>
          </a:xfrm>
          <a:prstGeom prst="rect">
            <a:avLst/>
          </a:prstGeom>
          <a:gradFill flip="none" rotWithShape="1">
            <a:gsLst>
              <a:gs pos="0">
                <a:srgbClr val="000000">
                  <a:alpha val="0"/>
                </a:srgbClr>
              </a:gs>
              <a:gs pos="49000">
                <a:srgbClr val="000000">
                  <a:alpha val="50000"/>
                </a:srgbClr>
              </a:gs>
              <a:gs pos="87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F5C2E-D434-B948-DEA0-589BC73F3A4D}"/>
              </a:ext>
            </a:extLst>
          </p:cNvPr>
          <p:cNvSpPr>
            <a:spLocks noGrp="1"/>
          </p:cNvSpPr>
          <p:nvPr>
            <p:ph type="title"/>
          </p:nvPr>
        </p:nvSpPr>
        <p:spPr>
          <a:xfrm>
            <a:off x="2455401" y="5105452"/>
            <a:ext cx="7272408" cy="1752537"/>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Process Flow Diagram</a:t>
            </a:r>
          </a:p>
        </p:txBody>
      </p:sp>
    </p:spTree>
    <p:extLst>
      <p:ext uri="{BB962C8B-B14F-4D97-AF65-F5344CB8AC3E}">
        <p14:creationId xmlns:p14="http://schemas.microsoft.com/office/powerpoint/2010/main" val="2377737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E5AA1D3B-25CE-DD02-B255-99B2C94AAF9D}"/>
              </a:ext>
            </a:extLst>
          </p:cNvPr>
          <p:cNvGraphicFramePr>
            <a:graphicFrameLocks noGrp="1"/>
          </p:cNvGraphicFramePr>
          <p:nvPr>
            <p:ph sz="half" idx="1"/>
            <p:extLst>
              <p:ext uri="{D42A27DB-BD31-4B8C-83A1-F6EECF244321}">
                <p14:modId xmlns:p14="http://schemas.microsoft.com/office/powerpoint/2010/main" val="1107013028"/>
              </p:ext>
            </p:extLst>
          </p:nvPr>
        </p:nvGraphicFramePr>
        <p:xfrm>
          <a:off x="402113" y="1908841"/>
          <a:ext cx="4953000" cy="3998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AAEA702F-D6E0-ECBD-91EF-240CEDC07BED}"/>
              </a:ext>
            </a:extLst>
          </p:cNvPr>
          <p:cNvSpPr>
            <a:spLocks noGrp="1"/>
          </p:cNvSpPr>
          <p:nvPr>
            <p:ph sz="half" idx="2"/>
          </p:nvPr>
        </p:nvSpPr>
        <p:spPr>
          <a:xfrm>
            <a:off x="5844132" y="675577"/>
            <a:ext cx="5945755" cy="5969528"/>
          </a:xfrm>
        </p:spPr>
        <p:txBody>
          <a:bodyPr>
            <a:normAutofit/>
          </a:bodyPr>
          <a:lstStyle/>
          <a:p>
            <a:pPr marL="342900" indent="-342900">
              <a:buFont typeface="Wingdings" panose="05000000000000000000" pitchFamily="2" charset="2"/>
              <a:buChar char="v"/>
            </a:pPr>
            <a:r>
              <a:rPr lang="en-IN" dirty="0"/>
              <a:t> Prototype Design – One Page:</a:t>
            </a:r>
          </a:p>
          <a:p>
            <a:r>
              <a:rPr lang="en-IN" dirty="0"/>
              <a:t>We made some changes to the prototype design and they can be seen in upcoming screenshots of our front end.</a:t>
            </a:r>
          </a:p>
          <a:p>
            <a:endParaRPr lang="en-IN" dirty="0"/>
          </a:p>
        </p:txBody>
      </p:sp>
      <p:pic>
        <p:nvPicPr>
          <p:cNvPr id="7" name="Picture 6">
            <a:extLst>
              <a:ext uri="{FF2B5EF4-FFF2-40B4-BE49-F238E27FC236}">
                <a16:creationId xmlns:a16="http://schemas.microsoft.com/office/drawing/2014/main" id="{919C7752-5DC4-53B1-2653-BC9085960051}"/>
              </a:ext>
            </a:extLst>
          </p:cNvPr>
          <p:cNvPicPr>
            <a:picLocks noChangeAspect="1"/>
          </p:cNvPicPr>
          <p:nvPr/>
        </p:nvPicPr>
        <p:blipFill>
          <a:blip r:embed="rId7"/>
          <a:stretch>
            <a:fillRect/>
          </a:stretch>
        </p:blipFill>
        <p:spPr>
          <a:xfrm>
            <a:off x="6776846" y="1908841"/>
            <a:ext cx="3874865" cy="4518345"/>
          </a:xfrm>
          <a:prstGeom prst="rect">
            <a:avLst/>
          </a:prstGeom>
        </p:spPr>
      </p:pic>
      <p:sp>
        <p:nvSpPr>
          <p:cNvPr id="16" name="TextBox 15">
            <a:extLst>
              <a:ext uri="{FF2B5EF4-FFF2-40B4-BE49-F238E27FC236}">
                <a16:creationId xmlns:a16="http://schemas.microsoft.com/office/drawing/2014/main" id="{B00DCDA6-0E14-3FD5-7419-7A2614A4C871}"/>
              </a:ext>
            </a:extLst>
          </p:cNvPr>
          <p:cNvSpPr txBox="1"/>
          <p:nvPr/>
        </p:nvSpPr>
        <p:spPr>
          <a:xfrm>
            <a:off x="314109" y="841961"/>
            <a:ext cx="5041004" cy="1200329"/>
          </a:xfrm>
          <a:prstGeom prst="rect">
            <a:avLst/>
          </a:prstGeom>
          <a:noFill/>
        </p:spPr>
        <p:txBody>
          <a:bodyPr wrap="square" rtlCol="0">
            <a:spAutoFit/>
          </a:bodyPr>
          <a:lstStyle/>
          <a:p>
            <a:pPr marL="285750" indent="-285750">
              <a:buFont typeface="Wingdings" panose="05000000000000000000" pitchFamily="2" charset="2"/>
              <a:buChar char="v"/>
            </a:pPr>
            <a:r>
              <a:rPr lang="en-IN" sz="1800" kern="1200" dirty="0"/>
              <a:t>Modules: We mostly used these topics and some backend part is shown in review 3 later when discussed.</a:t>
            </a:r>
            <a:endParaRPr lang="en-US" sz="1800" kern="1200" dirty="0"/>
          </a:p>
          <a:p>
            <a:endParaRPr lang="en-IN" dirty="0"/>
          </a:p>
        </p:txBody>
      </p:sp>
    </p:spTree>
    <p:extLst>
      <p:ext uri="{BB962C8B-B14F-4D97-AF65-F5344CB8AC3E}">
        <p14:creationId xmlns:p14="http://schemas.microsoft.com/office/powerpoint/2010/main" val="289756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CEA2F49E-6E0C-0D36-C13B-1CBF1DB00FDA}"/>
              </a:ext>
            </a:extLst>
          </p:cNvPr>
          <p:cNvPicPr>
            <a:picLocks noChangeAspect="1"/>
          </p:cNvPicPr>
          <p:nvPr/>
        </p:nvPicPr>
        <p:blipFill rotWithShape="1">
          <a:blip r:embed="rId2">
            <a:alphaModFix amt="16000"/>
            <a:extLst>
              <a:ext uri="{BEBA8EAE-BF5A-486C-A8C5-ECC9F3942E4B}">
                <a14:imgProps xmlns:a14="http://schemas.microsoft.com/office/drawing/2010/main">
                  <a14:imgLayer r:embed="rId3">
                    <a14:imgEffect>
                      <a14:sharpenSoften amount="53000"/>
                    </a14:imgEffect>
                    <a14:imgEffect>
                      <a14:brightnessContrast bright="2000" contrast="98000"/>
                    </a14:imgEffect>
                  </a14:imgLayer>
                </a14:imgProps>
              </a:ext>
            </a:extLst>
          </a:blip>
          <a:srcRect r="170"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CA19F7DC-11AA-C889-A441-F6F574A942F7}"/>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marL="457200" indent="-457200" algn="ctr">
              <a:buFont typeface="Wingdings" panose="05000000000000000000" pitchFamily="2" charset="2"/>
              <a:buChar char="v"/>
            </a:pPr>
            <a:r>
              <a:rPr lang="en-IN" dirty="0">
                <a:solidFill>
                  <a:schemeClr val="tx1"/>
                </a:solidFill>
              </a:rPr>
              <a:t> Complete Front-end Design </a:t>
            </a:r>
          </a:p>
        </p:txBody>
      </p:sp>
      <p:sp>
        <p:nvSpPr>
          <p:cNvPr id="5" name="Content Placeholder 4">
            <a:extLst>
              <a:ext uri="{FF2B5EF4-FFF2-40B4-BE49-F238E27FC236}">
                <a16:creationId xmlns:a16="http://schemas.microsoft.com/office/drawing/2014/main" id="{5FF029A4-FF0C-3D6A-E8C3-EAB876D676B8}"/>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a:bodyPr>
          <a:lstStyle/>
          <a:p>
            <a:pPr algn="ctr">
              <a:lnSpc>
                <a:spcPct val="100000"/>
              </a:lnSpc>
            </a:pPr>
            <a:r>
              <a:rPr lang="en-IN" sz="1400" dirty="0" err="1">
                <a:solidFill>
                  <a:schemeClr val="tx1"/>
                </a:solidFill>
              </a:rPr>
              <a:t>Github</a:t>
            </a:r>
            <a:r>
              <a:rPr lang="en-IN" sz="1400" dirty="0">
                <a:solidFill>
                  <a:schemeClr val="tx1"/>
                </a:solidFill>
              </a:rPr>
              <a:t>  Repo Link:  </a:t>
            </a:r>
          </a:p>
          <a:p>
            <a:pPr algn="ctr">
              <a:lnSpc>
                <a:spcPct val="100000"/>
              </a:lnSpc>
            </a:pPr>
            <a:r>
              <a:rPr lang="en-IN" sz="1400" dirty="0">
                <a:solidFill>
                  <a:srgbClr val="C00000"/>
                </a:solidFill>
              </a:rPr>
              <a:t> </a:t>
            </a:r>
            <a:r>
              <a:rPr lang="en-IN" sz="1400" dirty="0">
                <a:solidFill>
                  <a:srgbClr val="C00000"/>
                </a:solidFill>
                <a:hlinkClick r:id="rId4">
                  <a:extLst>
                    <a:ext uri="{A12FA001-AC4F-418D-AE19-62706E023703}">
                      <ahyp:hlinkClr xmlns:ahyp="http://schemas.microsoft.com/office/drawing/2018/hyperlinkcolor" val="tx"/>
                    </a:ext>
                  </a:extLst>
                </a:hlinkClick>
              </a:rPr>
              <a:t>https://github.com/JayakumarClassroom/FS22-23_IWP_B1-20BCI0258/tree/main/Project/Review%20-%202</a:t>
            </a:r>
            <a:endParaRPr lang="en-IN" sz="1400" dirty="0">
              <a:solidFill>
                <a:srgbClr val="C00000"/>
              </a:solidFill>
            </a:endParaRPr>
          </a:p>
          <a:p>
            <a:pPr algn="ctr">
              <a:lnSpc>
                <a:spcPct val="100000"/>
              </a:lnSpc>
            </a:pPr>
            <a:endParaRPr lang="en-IN" sz="1400" dirty="0">
              <a:solidFill>
                <a:schemeClr val="tx1"/>
              </a:solidFill>
            </a:endParaRPr>
          </a:p>
          <a:p>
            <a:pPr algn="ctr">
              <a:lnSpc>
                <a:spcPct val="100000"/>
              </a:lnSpc>
            </a:pPr>
            <a:endParaRPr lang="en-IN" sz="1400" dirty="0">
              <a:solidFill>
                <a:schemeClr val="tx1"/>
              </a:solidFill>
            </a:endParaRPr>
          </a:p>
          <a:p>
            <a:pPr algn="ctr">
              <a:lnSpc>
                <a:spcPct val="100000"/>
              </a:lnSpc>
            </a:pPr>
            <a:r>
              <a:rPr lang="en-IN" sz="1400" dirty="0">
                <a:solidFill>
                  <a:schemeClr val="tx1"/>
                </a:solidFill>
              </a:rPr>
              <a:t>We shown the frontend design of our project in the following sites, </a:t>
            </a:r>
          </a:p>
          <a:p>
            <a:pPr algn="ctr">
              <a:lnSpc>
                <a:spcPct val="100000"/>
              </a:lnSpc>
            </a:pPr>
            <a:r>
              <a:rPr lang="en-IN" sz="1400" dirty="0">
                <a:solidFill>
                  <a:schemeClr val="tx1"/>
                </a:solidFill>
              </a:rPr>
              <a:t>As we run the codes we shown the output screenshots in next page of various html pages.</a:t>
            </a:r>
          </a:p>
          <a:p>
            <a:pPr algn="ctr">
              <a:lnSpc>
                <a:spcPct val="100000"/>
              </a:lnSpc>
            </a:pPr>
            <a:r>
              <a:rPr lang="en-IN" sz="1400" dirty="0">
                <a:solidFill>
                  <a:schemeClr val="tx1"/>
                </a:solidFill>
              </a:rPr>
              <a:t>However its not a single page but multiple pages connected so we shown some screenshots in the next and so the next slides will show the screenshots of our </a:t>
            </a:r>
            <a:r>
              <a:rPr lang="en-IN" sz="1400" dirty="0" err="1">
                <a:solidFill>
                  <a:schemeClr val="tx1"/>
                </a:solidFill>
              </a:rPr>
              <a:t>fontend</a:t>
            </a:r>
            <a:endParaRPr lang="en-IN" sz="1400" dirty="0">
              <a:solidFill>
                <a:schemeClr val="tx1"/>
              </a:solidFill>
            </a:endParaRPr>
          </a:p>
          <a:p>
            <a:pPr algn="ctr">
              <a:lnSpc>
                <a:spcPct val="100000"/>
              </a:lnSpc>
            </a:pPr>
            <a:endParaRPr lang="en-IN" sz="1400" dirty="0">
              <a:solidFill>
                <a:schemeClr val="tx1"/>
              </a:solidFill>
            </a:endParaRPr>
          </a:p>
          <a:p>
            <a:pPr algn="ctr">
              <a:lnSpc>
                <a:spcPct val="100000"/>
              </a:lnSpc>
            </a:pPr>
            <a:endParaRPr lang="en-IN" sz="1400" dirty="0">
              <a:solidFill>
                <a:schemeClr val="tx1"/>
              </a:solidFill>
            </a:endParaRPr>
          </a:p>
          <a:p>
            <a:pPr algn="ctr">
              <a:lnSpc>
                <a:spcPct val="100000"/>
              </a:lnSpc>
            </a:pPr>
            <a:endParaRPr lang="en-IN" sz="1400" dirty="0">
              <a:solidFill>
                <a:schemeClr val="tx1"/>
              </a:solidFill>
            </a:endParaRPr>
          </a:p>
        </p:txBody>
      </p:sp>
      <p:grpSp>
        <p:nvGrpSpPr>
          <p:cNvPr id="15" name="Group 14">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6" name="Rectangle 15">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39790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454D1-3EC0-FB44-118B-183157310F8C}"/>
              </a:ext>
            </a:extLst>
          </p:cNvPr>
          <p:cNvSpPr>
            <a:spLocks noGrp="1"/>
          </p:cNvSpPr>
          <p:nvPr>
            <p:ph type="title"/>
          </p:nvPr>
        </p:nvSpPr>
        <p:spPr>
          <a:xfrm>
            <a:off x="157843" y="131725"/>
            <a:ext cx="9127422" cy="727972"/>
          </a:xfrm>
        </p:spPr>
        <p:txBody>
          <a:bodyPr/>
          <a:lstStyle/>
          <a:p>
            <a:r>
              <a:rPr lang="en-IN"/>
              <a:t>VITrip index.html</a:t>
            </a:r>
            <a:endParaRPr lang="en-IN" dirty="0"/>
          </a:p>
        </p:txBody>
      </p:sp>
      <p:pic>
        <p:nvPicPr>
          <p:cNvPr id="5" name="Content Placeholder 4" descr="Graphical user interface, text, application&#10;&#10;Description automatically generated">
            <a:extLst>
              <a:ext uri="{FF2B5EF4-FFF2-40B4-BE49-F238E27FC236}">
                <a16:creationId xmlns:a16="http://schemas.microsoft.com/office/drawing/2014/main" id="{BEB154A9-BD1C-0E14-1244-61C84EE4A8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9" b="3657"/>
          <a:stretch/>
        </p:blipFill>
        <p:spPr>
          <a:xfrm>
            <a:off x="765564" y="859697"/>
            <a:ext cx="10461236" cy="5605164"/>
          </a:xfrm>
        </p:spPr>
      </p:pic>
    </p:spTree>
    <p:extLst>
      <p:ext uri="{BB962C8B-B14F-4D97-AF65-F5344CB8AC3E}">
        <p14:creationId xmlns:p14="http://schemas.microsoft.com/office/powerpoint/2010/main" val="3965190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5F28-447A-8910-4766-FDE24E8056E2}"/>
              </a:ext>
            </a:extLst>
          </p:cNvPr>
          <p:cNvSpPr>
            <a:spLocks noGrp="1"/>
          </p:cNvSpPr>
          <p:nvPr>
            <p:ph type="title"/>
          </p:nvPr>
        </p:nvSpPr>
        <p:spPr>
          <a:xfrm>
            <a:off x="159658" y="144343"/>
            <a:ext cx="9944100" cy="582732"/>
          </a:xfrm>
        </p:spPr>
        <p:txBody>
          <a:bodyPr>
            <a:normAutofit fontScale="90000"/>
          </a:bodyPr>
          <a:lstStyle/>
          <a:p>
            <a:r>
              <a:rPr lang="en-IN" dirty="0" err="1"/>
              <a:t>VITrip</a:t>
            </a:r>
            <a:r>
              <a:rPr lang="en-IN" dirty="0"/>
              <a:t> mainmap.html</a:t>
            </a:r>
          </a:p>
        </p:txBody>
      </p:sp>
      <p:pic>
        <p:nvPicPr>
          <p:cNvPr id="5" name="Content Placeholder 4" descr="Graphical user interface, website&#10;&#10;Description automatically generated">
            <a:extLst>
              <a:ext uri="{FF2B5EF4-FFF2-40B4-BE49-F238E27FC236}">
                <a16:creationId xmlns:a16="http://schemas.microsoft.com/office/drawing/2014/main" id="{051DE348-D081-D38B-0EF7-A9FAF81CC2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124" y="727075"/>
            <a:ext cx="10715713" cy="5768068"/>
          </a:xfrm>
        </p:spPr>
      </p:pic>
    </p:spTree>
    <p:extLst>
      <p:ext uri="{BB962C8B-B14F-4D97-AF65-F5344CB8AC3E}">
        <p14:creationId xmlns:p14="http://schemas.microsoft.com/office/powerpoint/2010/main" val="1421755025"/>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592</Words>
  <Application>Microsoft Office PowerPoint</Application>
  <PresentationFormat>Widescreen</PresentationFormat>
  <Paragraphs>56</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Bembo</vt:lpstr>
      <vt:lpstr>Calibri</vt:lpstr>
      <vt:lpstr>Calisto MT</vt:lpstr>
      <vt:lpstr>Wingdings</vt:lpstr>
      <vt:lpstr>AdornVTI</vt:lpstr>
      <vt:lpstr>VITrip </vt:lpstr>
      <vt:lpstr>Team Members</vt:lpstr>
      <vt:lpstr>What’s included?</vt:lpstr>
      <vt:lpstr>PowerPoint Presentation</vt:lpstr>
      <vt:lpstr>Process Flow Diagram</vt:lpstr>
      <vt:lpstr>PowerPoint Presentation</vt:lpstr>
      <vt:lpstr> Complete Front-end Design </vt:lpstr>
      <vt:lpstr>VITrip index.html</vt:lpstr>
      <vt:lpstr>VITrip mainmap.html</vt:lpstr>
      <vt:lpstr>VITrip silver-jubilee-tower.html</vt:lpstr>
      <vt:lpstr>VITrip academic-blocks.html </vt:lpstr>
      <vt:lpstr>VITrip faq.html</vt:lpstr>
      <vt:lpstr> Database Design and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VITrip </dc:title>
  <dc:creator>Jai Guttikonda</dc:creator>
  <cp:lastModifiedBy>Jai Guttikonda</cp:lastModifiedBy>
  <cp:revision>14</cp:revision>
  <dcterms:created xsi:type="dcterms:W3CDTF">2022-10-06T04:29:22Z</dcterms:created>
  <dcterms:modified xsi:type="dcterms:W3CDTF">2022-10-06T06:31:11Z</dcterms:modified>
</cp:coreProperties>
</file>